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56"/>
  </p:notesMasterIdLst>
  <p:sldIdLst>
    <p:sldId id="256" r:id="rId2"/>
    <p:sldId id="257" r:id="rId3"/>
    <p:sldId id="258" r:id="rId4"/>
    <p:sldId id="289" r:id="rId5"/>
    <p:sldId id="259" r:id="rId6"/>
    <p:sldId id="261" r:id="rId7"/>
    <p:sldId id="291" r:id="rId8"/>
    <p:sldId id="260" r:id="rId9"/>
    <p:sldId id="293" r:id="rId10"/>
    <p:sldId id="295" r:id="rId11"/>
    <p:sldId id="292" r:id="rId12"/>
    <p:sldId id="294" r:id="rId13"/>
    <p:sldId id="296" r:id="rId14"/>
    <p:sldId id="297" r:id="rId15"/>
    <p:sldId id="285" r:id="rId16"/>
    <p:sldId id="299" r:id="rId17"/>
    <p:sldId id="298" r:id="rId18"/>
    <p:sldId id="301" r:id="rId19"/>
    <p:sldId id="302" r:id="rId20"/>
    <p:sldId id="300" r:id="rId21"/>
    <p:sldId id="303" r:id="rId22"/>
    <p:sldId id="262" r:id="rId23"/>
    <p:sldId id="304" r:id="rId24"/>
    <p:sldId id="305" r:id="rId25"/>
    <p:sldId id="306" r:id="rId26"/>
    <p:sldId id="286" r:id="rId27"/>
    <p:sldId id="307" r:id="rId28"/>
    <p:sldId id="308" r:id="rId29"/>
    <p:sldId id="309" r:id="rId30"/>
    <p:sldId id="363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287" r:id="rId52"/>
    <p:sldId id="361" r:id="rId53"/>
    <p:sldId id="288" r:id="rId54"/>
    <p:sldId id="362" r:id="rId55"/>
  </p:sldIdLst>
  <p:sldSz cx="9144000" cy="5143500" type="screen16x9"/>
  <p:notesSz cx="6858000" cy="9144000"/>
  <p:embeddedFontLst>
    <p:embeddedFont>
      <p:font typeface="Actor" panose="020B0604020202020204" charset="0"/>
      <p:regular r:id="rId57"/>
    </p:embeddedFont>
    <p:embeddedFont>
      <p:font typeface="Cambria Math" panose="02040503050406030204" pitchFamily="18" charset="0"/>
      <p:regular r:id="rId58"/>
    </p:embeddedFont>
    <p:embeddedFont>
      <p:font typeface="DM Sans" pitchFamily="2" charset="0"/>
      <p:regular r:id="rId59"/>
      <p:bold r:id="rId60"/>
      <p:italic r:id="rId61"/>
      <p:boldItalic r:id="rId62"/>
    </p:embeddedFont>
    <p:embeddedFont>
      <p:font typeface="Libre Franklin Black" pitchFamily="2" charset="0"/>
      <p:bold r:id="rId63"/>
      <p:boldItalic r:id="rId64"/>
    </p:embeddedFont>
    <p:embeddedFont>
      <p:font typeface="Montserrat" panose="00000500000000000000" pitchFamily="2" charset="0"/>
      <p:regular r:id="rId65"/>
      <p:bold r:id="rId66"/>
      <p:italic r:id="rId67"/>
      <p:boldItalic r:id="rId68"/>
    </p:embeddedFont>
    <p:embeddedFont>
      <p:font typeface="Nunito Light" pitchFamily="2" charset="0"/>
      <p:regular r:id="rId69"/>
      <p:italic r:id="rId70"/>
    </p:embeddedFont>
    <p:embeddedFont>
      <p:font typeface="Roboto" panose="02000000000000000000" pitchFamily="2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FBE660-AA67-4581-B996-6D616CDCD65F}">
  <a:tblStyle styleId="{81FBE660-AA67-4581-B996-6D616CDCD6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25fca9abb05_0_37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25fca9abb05_0_37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3E546897-CA79-31A6-8017-0709C263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C5536CFA-4364-93B6-AAC5-DCF8FBC23C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E45089A1-1E62-B2B3-4B4C-A7558E59B8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9499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18E84E2D-F66D-632E-1E56-4C69BF50B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2B91E0FC-2CF8-24A9-FD9A-5992723E6E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89A69D2F-C10C-D544-37E0-F70DA089B9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276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4DED4C77-6FC2-2C4C-3934-E28E424DF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699E4653-7798-A078-8D71-873695BAD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02B9683B-B796-CF3F-E1D9-C59EA20F63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5436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9B833BC8-F274-1DE7-654B-821489B81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BB080DC5-19BB-D643-459D-3278463CAE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586F29AA-3559-17B6-03F0-EE77FFF1F9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185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33EC8ACC-A776-8FA2-2874-E71B3BCFD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C208DCE6-B8E0-FCF8-FAC4-2FA3403378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5329CB99-80BA-DA8B-453B-7B01D5B8A7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5054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>
          <a:extLst>
            <a:ext uri="{FF2B5EF4-FFF2-40B4-BE49-F238E27FC236}">
              <a16:creationId xmlns:a16="http://schemas.microsoft.com/office/drawing/2014/main" id="{3B6CA13A-63D0-8F17-263F-8506B9561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24f1e0afa50_0_0:notes">
            <a:extLst>
              <a:ext uri="{FF2B5EF4-FFF2-40B4-BE49-F238E27FC236}">
                <a16:creationId xmlns:a16="http://schemas.microsoft.com/office/drawing/2014/main" id="{53882018-D2EE-146E-E737-568175B53C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24f1e0afa50_0_0:notes">
            <a:extLst>
              <a:ext uri="{FF2B5EF4-FFF2-40B4-BE49-F238E27FC236}">
                <a16:creationId xmlns:a16="http://schemas.microsoft.com/office/drawing/2014/main" id="{656F3AA1-C536-D4E8-CD96-9A03A1D907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398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>
          <a:extLst>
            <a:ext uri="{FF2B5EF4-FFF2-40B4-BE49-F238E27FC236}">
              <a16:creationId xmlns:a16="http://schemas.microsoft.com/office/drawing/2014/main" id="{FB570879-C315-E8EB-CCA3-D71A4F87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7b890616d3_1_0:notes">
            <a:extLst>
              <a:ext uri="{FF2B5EF4-FFF2-40B4-BE49-F238E27FC236}">
                <a16:creationId xmlns:a16="http://schemas.microsoft.com/office/drawing/2014/main" id="{6BADACF7-2510-E702-A3CB-EB8C14091F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27b890616d3_1_0:notes">
            <a:extLst>
              <a:ext uri="{FF2B5EF4-FFF2-40B4-BE49-F238E27FC236}">
                <a16:creationId xmlns:a16="http://schemas.microsoft.com/office/drawing/2014/main" id="{2E92FBBF-3EB1-1A50-CF74-A379A059F9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842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D68BA3DD-27F8-EBE3-1CBF-14F55348E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2670E4E0-7115-9DF8-88C8-98463A5491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642DFFCE-7453-7968-5C28-77F2070EFA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2120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A3E2B662-010D-E80E-6013-ED17E476B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E8D5B4C1-2478-639A-0EA0-F0A39FDE7F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41A5746A-CF43-6B84-E04D-39430C1548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6273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6D25C63D-924E-998E-B090-4B4249A5A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97BD5A36-C551-9E7D-CDF8-F9F925F6A1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275DFAB6-7F50-649E-1E79-F12D3D71B6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153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27b7e54cc3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27b7e54cc3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F0807086-7345-5962-514E-B9D63340C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7C418AD4-848C-44EE-843B-860940DAC7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C6139CCD-1082-23BD-7AF8-8EC0878EAC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2469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85775079-48F6-3208-1B66-8A9C2C028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8B790B41-546F-69CD-9B2D-94DD52F4B1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A9DDBC9D-6F30-CE21-741C-AC122856A6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6571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7b890616d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27b890616d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0560AD40-9D99-F197-DA99-FB2F1394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4B6F8DE5-AD87-B176-64BD-9DC754DCF3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C6452C49-2AA6-679F-12BA-AE9BE2916F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7510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7572BFAF-503E-E91B-0D93-D5DFD72F6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E7442E80-6B41-5608-A545-FFCEFE50C3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B60DAF7E-829C-AD52-A835-4839B9F1E4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951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B92B8056-D5B9-BD84-747F-DD324CE71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DFB5AEF9-8347-4D96-447A-AB50A17F64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61BE64FD-C164-D84D-2E70-45CFD7FFF2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7617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>
          <a:extLst>
            <a:ext uri="{FF2B5EF4-FFF2-40B4-BE49-F238E27FC236}">
              <a16:creationId xmlns:a16="http://schemas.microsoft.com/office/drawing/2014/main" id="{8FF06F53-09ED-D157-2A38-FF6B01649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27b7e54cc34_1_53:notes">
            <a:extLst>
              <a:ext uri="{FF2B5EF4-FFF2-40B4-BE49-F238E27FC236}">
                <a16:creationId xmlns:a16="http://schemas.microsoft.com/office/drawing/2014/main" id="{269718D9-CDCA-B128-E010-B9D3E6A9B2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27b7e54cc34_1_53:notes">
            <a:extLst>
              <a:ext uri="{FF2B5EF4-FFF2-40B4-BE49-F238E27FC236}">
                <a16:creationId xmlns:a16="http://schemas.microsoft.com/office/drawing/2014/main" id="{7533E0B0-A0DA-C924-9D90-570940C67B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197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B6F77215-4C58-BAB7-39F9-93A231132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9238F15C-CC17-1264-E0EC-D0516C6011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E2200401-B844-175A-B3CF-1C2493CB46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59710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DDCC2272-7671-93AF-ECD0-2C8573402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5C097817-2BCF-D11C-62EA-3B0764945A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99A45967-CFC3-834E-BB79-5A90452494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6964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6823187A-FD09-3DB7-B48E-2C6C0B4DC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1EEA8C7D-B712-DFD2-BB21-DEDBBD7D1A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18E53C42-7DAE-8A30-585A-05FC25DD1B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6230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24f1e0afa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24f1e0afa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E60C146C-BC31-08AD-F014-9B23BA78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80F40B7C-6830-A455-7ECD-E76223A59C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6AEF38E9-1FB7-1205-D023-62F92F0E33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15276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F1631071-9B94-6E6E-B347-1C4951425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6AE369AA-E728-F201-F095-D3C8242CE2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1E0B87B8-D05F-1D5B-37D6-B1C296C3B0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6061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F80A0359-3668-431F-B961-35259BA2B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C8F5C30B-0F96-7CF8-D601-4E588FEB09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5414B9D5-7F26-8894-2C7C-91A1B8F56B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3769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CF2C127C-BEFF-1F68-B91D-5A776C839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296709EF-7550-BB3D-F3BF-7DC34E759F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9C3AA51E-6106-8084-EB95-F7BEB7CA2B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2868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5A94C0C6-39D6-BD8A-2495-9D8EFA3D0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6C1B35DC-F3AF-0A3A-8E84-4524590A7A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524D9BB0-3738-57C9-C777-1C41DEC2CF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2185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257157A1-F231-38C7-B77A-92BC820F8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BC1D813C-1DA2-8F5B-23B2-5F4787ADD2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8EB6969F-E67B-D569-95EA-98E4EA1AE7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9724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4B8F5E26-C969-4655-5EB5-D67DECF25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ABB68D11-AF27-EE3B-793A-D808BCCC29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F70DD8B1-A3A2-91AC-5858-94FD49D858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5360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7AD8562B-5F49-CDC9-6A07-7AEB0D6B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E25A4F4A-BA3E-90F3-78B8-F9836B3304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2ECC87D4-5602-BE21-52F2-9D98FD46CD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89653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2A038EDD-4403-0EB3-86FF-45A5139DC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BCABCDD0-30E8-06E4-FE76-FF06A90B9F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A6541A30-5E71-B57A-D8E3-DBAD6D46C1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1708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CE591C3C-C9B1-9983-44CB-4859549DF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39001E4C-343A-5F13-AF22-F76175AF61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57C27F22-D989-3BCC-4238-0026FA249A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968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>
          <a:extLst>
            <a:ext uri="{FF2B5EF4-FFF2-40B4-BE49-F238E27FC236}">
              <a16:creationId xmlns:a16="http://schemas.microsoft.com/office/drawing/2014/main" id="{AE36C438-E9D0-9C93-E017-896D30936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7b890616d3_1_0:notes">
            <a:extLst>
              <a:ext uri="{FF2B5EF4-FFF2-40B4-BE49-F238E27FC236}">
                <a16:creationId xmlns:a16="http://schemas.microsoft.com/office/drawing/2014/main" id="{2DF02DE3-E06C-69AD-E315-E24AF7B061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27b890616d3_1_0:notes">
            <a:extLst>
              <a:ext uri="{FF2B5EF4-FFF2-40B4-BE49-F238E27FC236}">
                <a16:creationId xmlns:a16="http://schemas.microsoft.com/office/drawing/2014/main" id="{E74E0BD9-4151-0742-D4E5-1D5037CC67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8708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115E6A51-E5F8-124A-E1B7-8B03E3E18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44FA9020-1EA7-50D5-A0C5-3EF0A4BD5C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10CB06A8-B3D9-7CC1-9281-10FBA84A82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53258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8268D981-58B9-D17A-8C31-ACA5F661F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76517093-FA8E-22C5-9141-B197A7455E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B8B200CB-55E2-8EB2-6217-0D8E1558F9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377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13AA86F9-C32B-2837-EC5F-C5EB797A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AF3AB56B-D4E2-ADA3-E24D-0930E10E81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F2AAFDE5-AD50-C2E7-8F8E-2983646620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2360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8FF2F182-6991-533E-2221-969724275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77722DBF-43C4-9204-36FB-4CE7035739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522E2C5B-314F-737C-C079-B9706F08D9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6935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E894353E-5F49-A3C2-4C3B-81053E7A6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57EFE9A6-9F51-0467-A5F3-9FAD25E185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591E609F-BC52-969D-B6D6-3D469930CA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54159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F99C5646-B01E-3AA5-632A-379912A4D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81665208-30A7-C2CD-B957-A473CCBA0A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D0074C28-1E61-14B4-E5D1-C16C92781A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27445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78F4F36A-313C-9DC5-BF6B-5FE6E453D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B9FA980D-E8D1-A664-2ED5-E60579B198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E5A74D5B-CFE3-90A5-BA5E-892C9C1BA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61398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2CEE6874-7BAF-4496-61E6-E6E615D30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795BED02-3FB0-9050-DD6E-D20DE37819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43C8BCA4-244E-0143-AAF9-8D00D81958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988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22072469-A273-2CF7-9D69-52F16C8DF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307910B5-EC7D-E7DB-4615-E76651D0A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043A41E0-5AAD-C155-9358-75EDAB2725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34030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37D98270-AF1B-E81A-210C-432CA7725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E6F141B3-4561-1D49-A8CD-77E026A8BC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25C30164-5DC2-AC04-94F9-B3A9131E68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6848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C66A1D64-357C-BCF9-3334-656797575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0A2F4454-8330-578C-69AA-B2C15237AA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C1A9427C-0B74-4793-EAC2-60662F2200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5369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>
          <a:extLst>
            <a:ext uri="{FF2B5EF4-FFF2-40B4-BE49-F238E27FC236}">
              <a16:creationId xmlns:a16="http://schemas.microsoft.com/office/drawing/2014/main" id="{7491A13A-9660-ED3D-7EBC-39A03F558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24f1e0afa50_0_0:notes">
            <a:extLst>
              <a:ext uri="{FF2B5EF4-FFF2-40B4-BE49-F238E27FC236}">
                <a16:creationId xmlns:a16="http://schemas.microsoft.com/office/drawing/2014/main" id="{CA71E501-49F2-B4AF-999B-0C4C421894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24f1e0afa50_0_0:notes">
            <a:extLst>
              <a:ext uri="{FF2B5EF4-FFF2-40B4-BE49-F238E27FC236}">
                <a16:creationId xmlns:a16="http://schemas.microsoft.com/office/drawing/2014/main" id="{20E7E46D-CD1B-02F7-15D8-EFFCB21AC3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6301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52D03DC9-E7FF-5EB1-3497-588E3F07E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BC13250E-E54B-A4C1-1787-2FF5DCABE3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CA69BBD6-7BA6-E1F4-09C8-AA89B27DDA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61497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>
          <a:extLst>
            <a:ext uri="{FF2B5EF4-FFF2-40B4-BE49-F238E27FC236}">
              <a16:creationId xmlns:a16="http://schemas.microsoft.com/office/drawing/2014/main" id="{D352B945-1257-0E9C-3BCB-8D7D2FFC4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27b7e54cc34_1_53:notes">
            <a:extLst>
              <a:ext uri="{FF2B5EF4-FFF2-40B4-BE49-F238E27FC236}">
                <a16:creationId xmlns:a16="http://schemas.microsoft.com/office/drawing/2014/main" id="{8ABB1D4E-2AB3-050E-5AC8-8C955FBE7F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27b7e54cc34_1_53:notes">
            <a:extLst>
              <a:ext uri="{FF2B5EF4-FFF2-40B4-BE49-F238E27FC236}">
                <a16:creationId xmlns:a16="http://schemas.microsoft.com/office/drawing/2014/main" id="{887A16E2-C687-28B1-89CC-5B7751ACDF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2374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FBCE6DEE-D5A8-F714-536E-C052DCB76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CF623E0F-1909-EBEA-D6DC-22B5FDE459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F2E0A85E-CAE2-8F8D-A427-49D648CCF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963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>
          <a:extLst>
            <a:ext uri="{FF2B5EF4-FFF2-40B4-BE49-F238E27FC236}">
              <a16:creationId xmlns:a16="http://schemas.microsoft.com/office/drawing/2014/main" id="{BDE254F0-AB17-2779-D9B5-73FD14F65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5f91465b5a_0_7:notes">
            <a:extLst>
              <a:ext uri="{FF2B5EF4-FFF2-40B4-BE49-F238E27FC236}">
                <a16:creationId xmlns:a16="http://schemas.microsoft.com/office/drawing/2014/main" id="{6450B622-BC3B-C3D3-3332-932657CDDE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5f91465b5a_0_7:notes">
            <a:extLst>
              <a:ext uri="{FF2B5EF4-FFF2-40B4-BE49-F238E27FC236}">
                <a16:creationId xmlns:a16="http://schemas.microsoft.com/office/drawing/2014/main" id="{FE994DB9-6EAE-D5D4-585A-8431C71830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003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27b7e54cc34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27b7e54cc34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>
          <a:extLst>
            <a:ext uri="{FF2B5EF4-FFF2-40B4-BE49-F238E27FC236}">
              <a16:creationId xmlns:a16="http://schemas.microsoft.com/office/drawing/2014/main" id="{B2812C24-CDE4-17B4-E140-D5136CD36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7b890616d3_1_0:notes">
            <a:extLst>
              <a:ext uri="{FF2B5EF4-FFF2-40B4-BE49-F238E27FC236}">
                <a16:creationId xmlns:a16="http://schemas.microsoft.com/office/drawing/2014/main" id="{4B41EAF0-F5B4-FDF1-9F8F-29F44777D9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27b890616d3_1_0:notes">
            <a:extLst>
              <a:ext uri="{FF2B5EF4-FFF2-40B4-BE49-F238E27FC236}">
                <a16:creationId xmlns:a16="http://schemas.microsoft.com/office/drawing/2014/main" id="{AF89E411-6CF8-E8F3-7FD1-77CCCB3250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305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53358" y="-419600"/>
            <a:ext cx="10140423" cy="6064121"/>
            <a:chOff x="-653358" y="-419600"/>
            <a:chExt cx="10140423" cy="6064121"/>
          </a:xfrm>
        </p:grpSpPr>
        <p:sp>
          <p:nvSpPr>
            <p:cNvPr id="10" name="Google Shape;10;p2"/>
            <p:cNvSpPr/>
            <p:nvPr/>
          </p:nvSpPr>
          <p:spPr>
            <a:xfrm rot="2700000">
              <a:off x="2048705" y="268555"/>
              <a:ext cx="405596" cy="84429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8460516" y="4434865"/>
              <a:ext cx="1026550" cy="979208"/>
              <a:chOff x="-53484" y="876090"/>
              <a:chExt cx="1026550" cy="979208"/>
            </a:xfrm>
          </p:grpSpPr>
          <p:grpSp>
            <p:nvGrpSpPr>
              <p:cNvPr id="12" name="Google Shape;12;p2"/>
              <p:cNvGrpSpPr/>
              <p:nvPr/>
            </p:nvGrpSpPr>
            <p:grpSpPr>
              <a:xfrm>
                <a:off x="91094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13" name="Google Shape;13;p2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" name="Google Shape;22;p2"/>
              <p:cNvGrpSpPr/>
              <p:nvPr/>
            </p:nvGrpSpPr>
            <p:grpSpPr>
              <a:xfrm>
                <a:off x="773166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23" name="Google Shape;23;p2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32;p2"/>
              <p:cNvGrpSpPr/>
              <p:nvPr/>
            </p:nvGrpSpPr>
            <p:grpSpPr>
              <a:xfrm>
                <a:off x="63539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33" name="Google Shape;33;p2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>
                <a:off x="497616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" name="Google Shape;52;p2"/>
              <p:cNvGrpSpPr/>
              <p:nvPr/>
            </p:nvGrpSpPr>
            <p:grpSpPr>
              <a:xfrm>
                <a:off x="35984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53" name="Google Shape;53;p2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" name="Google Shape;62;p2"/>
              <p:cNvGrpSpPr/>
              <p:nvPr/>
            </p:nvGrpSpPr>
            <p:grpSpPr>
              <a:xfrm>
                <a:off x="222066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63" name="Google Shape;63;p2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" name="Google Shape;72;p2"/>
              <p:cNvGrpSpPr/>
              <p:nvPr/>
            </p:nvGrpSpPr>
            <p:grpSpPr>
              <a:xfrm>
                <a:off x="8429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73" name="Google Shape;73;p2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" name="Google Shape;82;p2"/>
              <p:cNvGrpSpPr/>
              <p:nvPr/>
            </p:nvGrpSpPr>
            <p:grpSpPr>
              <a:xfrm>
                <a:off x="-53484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83" name="Google Shape;83;p2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2" name="Google Shape;92;p2"/>
            <p:cNvSpPr/>
            <p:nvPr/>
          </p:nvSpPr>
          <p:spPr>
            <a:xfrm>
              <a:off x="4324063" y="-32750"/>
              <a:ext cx="1130400" cy="979200"/>
            </a:xfrm>
            <a:prstGeom prst="pie">
              <a:avLst>
                <a:gd name="adj1" fmla="val 10800078"/>
                <a:gd name="adj2" fmla="val 2158235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" name="Google Shape;93;p2"/>
            <p:cNvGrpSpPr/>
            <p:nvPr/>
          </p:nvGrpSpPr>
          <p:grpSpPr>
            <a:xfrm rot="2243615">
              <a:off x="7463783" y="4840137"/>
              <a:ext cx="191654" cy="191644"/>
              <a:chOff x="5939341" y="4763875"/>
              <a:chExt cx="191650" cy="191640"/>
            </a:xfrm>
          </p:grpSpPr>
          <p:sp>
            <p:nvSpPr>
              <p:cNvPr id="94" name="Google Shape;94;p2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97;p2"/>
            <p:cNvGrpSpPr/>
            <p:nvPr/>
          </p:nvGrpSpPr>
          <p:grpSpPr>
            <a:xfrm rot="9108614">
              <a:off x="483911" y="1144600"/>
              <a:ext cx="191653" cy="191643"/>
              <a:chOff x="5939341" y="4763875"/>
              <a:chExt cx="191650" cy="191640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101;p2"/>
            <p:cNvGrpSpPr/>
            <p:nvPr/>
          </p:nvGrpSpPr>
          <p:grpSpPr>
            <a:xfrm>
              <a:off x="-425875" y="2260838"/>
              <a:ext cx="1135350" cy="1181050"/>
              <a:chOff x="-87012" y="2672250"/>
              <a:chExt cx="1135350" cy="1181050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-87012" y="2916100"/>
                <a:ext cx="937200" cy="937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11138" y="2672250"/>
                <a:ext cx="937200" cy="937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" name="Google Shape;104;p2"/>
            <p:cNvSpPr/>
            <p:nvPr/>
          </p:nvSpPr>
          <p:spPr>
            <a:xfrm rot="4259867">
              <a:off x="9106583" y="1587886"/>
              <a:ext cx="191643" cy="19164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rot="8594418">
              <a:off x="1474326" y="4817639"/>
              <a:ext cx="405541" cy="8424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rot="-8547125">
              <a:off x="6955927" y="4390957"/>
              <a:ext cx="405628" cy="84305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rot="-3063739">
              <a:off x="5898284" y="-106489"/>
              <a:ext cx="405744" cy="84287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 rot="2903254">
              <a:off x="8313769" y="2255635"/>
              <a:ext cx="405669" cy="84358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" name="Google Shape;109;p2"/>
            <p:cNvGrpSpPr/>
            <p:nvPr/>
          </p:nvGrpSpPr>
          <p:grpSpPr>
            <a:xfrm flipH="1">
              <a:off x="-653358" y="4590146"/>
              <a:ext cx="1873825" cy="1054375"/>
              <a:chOff x="7605480" y="4253459"/>
              <a:chExt cx="1873825" cy="1054375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7605480" y="4253459"/>
                <a:ext cx="1873825" cy="1054375"/>
              </a:xfrm>
              <a:custGeom>
                <a:avLst/>
                <a:gdLst/>
                <a:ahLst/>
                <a:cxnLst/>
                <a:rect l="l" t="t" r="r" b="b"/>
                <a:pathLst>
                  <a:path w="74953" h="42175" extrusionOk="0">
                    <a:moveTo>
                      <a:pt x="12774" y="38955"/>
                    </a:moveTo>
                    <a:cubicBezTo>
                      <a:pt x="5332" y="36644"/>
                      <a:pt x="1750" y="33037"/>
                      <a:pt x="429" y="27830"/>
                    </a:cubicBezTo>
                    <a:cubicBezTo>
                      <a:pt x="-892" y="22623"/>
                      <a:pt x="911" y="11955"/>
                      <a:pt x="4848" y="7713"/>
                    </a:cubicBezTo>
                    <a:cubicBezTo>
                      <a:pt x="8785" y="3471"/>
                      <a:pt x="18209" y="1947"/>
                      <a:pt x="24051" y="2379"/>
                    </a:cubicBezTo>
                    <a:cubicBezTo>
                      <a:pt x="29893" y="2811"/>
                      <a:pt x="35329" y="10660"/>
                      <a:pt x="39901" y="10304"/>
                    </a:cubicBezTo>
                    <a:cubicBezTo>
                      <a:pt x="44473" y="9948"/>
                      <a:pt x="46860" y="1160"/>
                      <a:pt x="51483" y="245"/>
                    </a:cubicBezTo>
                    <a:cubicBezTo>
                      <a:pt x="56106" y="-669"/>
                      <a:pt x="63726" y="1007"/>
                      <a:pt x="67637" y="4817"/>
                    </a:cubicBezTo>
                    <a:cubicBezTo>
                      <a:pt x="71549" y="8627"/>
                      <a:pt x="74901" y="17212"/>
                      <a:pt x="74952" y="23105"/>
                    </a:cubicBezTo>
                    <a:cubicBezTo>
                      <a:pt x="75003" y="28998"/>
                      <a:pt x="72921" y="37075"/>
                      <a:pt x="67943" y="40174"/>
                    </a:cubicBezTo>
                    <a:cubicBezTo>
                      <a:pt x="62965" y="43273"/>
                      <a:pt x="54278" y="41901"/>
                      <a:pt x="45083" y="41698"/>
                    </a:cubicBezTo>
                    <a:cubicBezTo>
                      <a:pt x="35888" y="41495"/>
                      <a:pt x="20216" y="41266"/>
                      <a:pt x="12774" y="389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grpSp>
            <p:nvGrpSpPr>
              <p:cNvPr id="111" name="Google Shape;111;p2"/>
              <p:cNvGrpSpPr/>
              <p:nvPr/>
            </p:nvGrpSpPr>
            <p:grpSpPr>
              <a:xfrm>
                <a:off x="7708460" y="4378406"/>
                <a:ext cx="1357212" cy="655899"/>
                <a:chOff x="7708460" y="4378406"/>
                <a:chExt cx="1357212" cy="655899"/>
              </a:xfrm>
            </p:grpSpPr>
            <p:sp>
              <p:nvSpPr>
                <p:cNvPr id="112" name="Google Shape;112;p2"/>
                <p:cNvSpPr/>
                <p:nvPr/>
              </p:nvSpPr>
              <p:spPr>
                <a:xfrm rot="2904166">
                  <a:off x="7818729" y="4667409"/>
                  <a:ext cx="157255" cy="618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 rot="5708697">
                  <a:off x="7932068" y="4922287"/>
                  <a:ext cx="157233" cy="62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 rot="-2852997">
                  <a:off x="8099446" y="4605605"/>
                  <a:ext cx="157346" cy="6221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 rot="834224">
                  <a:off x="8254187" y="4915570"/>
                  <a:ext cx="157309" cy="620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 rot="7014453">
                  <a:off x="8438042" y="4667287"/>
                  <a:ext cx="157109" cy="6211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 rot="-6691012">
                  <a:off x="8929400" y="4431742"/>
                  <a:ext cx="157044" cy="622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 rot="-2852997">
                  <a:off x="8614416" y="4902456"/>
                  <a:ext cx="157346" cy="6221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 rot="-8785868">
                  <a:off x="8710562" y="4667269"/>
                  <a:ext cx="157341" cy="6215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 rot="2495834">
                  <a:off x="7944407" y="4431722"/>
                  <a:ext cx="157255" cy="6225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 rot="2565528">
                  <a:off x="8890259" y="4879345"/>
                  <a:ext cx="157310" cy="6219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 rot="8406625">
                  <a:off x="7710121" y="4915383"/>
                  <a:ext cx="157178" cy="6241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3" name="Google Shape;123;p2"/>
            <p:cNvGrpSpPr/>
            <p:nvPr/>
          </p:nvGrpSpPr>
          <p:grpSpPr>
            <a:xfrm>
              <a:off x="8333525" y="-419600"/>
              <a:ext cx="505200" cy="1752900"/>
              <a:chOff x="7952525" y="-114800"/>
              <a:chExt cx="505200" cy="1752900"/>
            </a:xfrm>
          </p:grpSpPr>
          <p:sp>
            <p:nvSpPr>
              <p:cNvPr id="124" name="Google Shape;124;p2"/>
              <p:cNvSpPr/>
              <p:nvPr/>
            </p:nvSpPr>
            <p:spPr>
              <a:xfrm>
                <a:off x="7952525" y="-114800"/>
                <a:ext cx="505200" cy="1752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 rot="-6691012">
                <a:off x="8014475" y="-5670"/>
                <a:ext cx="157044" cy="6222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 rot="5400000">
                <a:off x="8112926" y="548400"/>
                <a:ext cx="157200" cy="621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 rot="151085">
                <a:off x="8040106" y="1446496"/>
                <a:ext cx="157052" cy="6215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 rot="1505775">
                <a:off x="8228372" y="1305093"/>
                <a:ext cx="157024" cy="6227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 rot="6985096">
                <a:off x="8040071" y="1209304"/>
                <a:ext cx="157107" cy="6225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 rot="-3062972">
                <a:off x="8232865" y="1044688"/>
                <a:ext cx="157004" cy="6208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 rot="-6447906">
                <a:off x="8248147" y="1488888"/>
                <a:ext cx="156935" cy="622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 rot="-7096711">
                <a:off x="7994676" y="922787"/>
                <a:ext cx="157042" cy="6227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 rot="-481301">
                <a:off x="8201999" y="834247"/>
                <a:ext cx="156936" cy="62112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 rot="9535862">
                <a:off x="8014564" y="730457"/>
                <a:ext cx="156888" cy="6239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 rot="-6691012">
                <a:off x="8263050" y="595180"/>
                <a:ext cx="157044" cy="6222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 rot="-3053731">
                <a:off x="8021181" y="375986"/>
                <a:ext cx="156959" cy="6226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 rot="1822943">
                <a:off x="8221408" y="349564"/>
                <a:ext cx="157187" cy="6225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 rot="348514">
                <a:off x="8172355" y="183148"/>
                <a:ext cx="157107" cy="6212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 rot="7643708">
                <a:off x="8248084" y="-24730"/>
                <a:ext cx="157087" cy="62282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 rot="3791406">
                <a:off x="7972008" y="187177"/>
                <a:ext cx="156973" cy="6211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" name="Google Shape;141;p2"/>
            <p:cNvGrpSpPr/>
            <p:nvPr/>
          </p:nvGrpSpPr>
          <p:grpSpPr>
            <a:xfrm>
              <a:off x="3221098" y="4680382"/>
              <a:ext cx="1323848" cy="358724"/>
              <a:chOff x="3111721" y="3719070"/>
              <a:chExt cx="2418429" cy="764055"/>
            </a:xfrm>
          </p:grpSpPr>
          <p:sp>
            <p:nvSpPr>
              <p:cNvPr id="142" name="Google Shape;142;p2"/>
              <p:cNvSpPr/>
              <p:nvPr/>
            </p:nvSpPr>
            <p:spPr>
              <a:xfrm>
                <a:off x="3141325" y="3938825"/>
                <a:ext cx="2388825" cy="544300"/>
              </a:xfrm>
              <a:custGeom>
                <a:avLst/>
                <a:gdLst/>
                <a:ahLst/>
                <a:cxnLst/>
                <a:rect l="l" t="t" r="r" b="b"/>
                <a:pathLst>
                  <a:path w="95553" h="21772" extrusionOk="0">
                    <a:moveTo>
                      <a:pt x="0" y="21772"/>
                    </a:moveTo>
                    <a:lnTo>
                      <a:pt x="20260" y="605"/>
                    </a:lnTo>
                    <a:lnTo>
                      <a:pt x="38705" y="21469"/>
                    </a:lnTo>
                    <a:lnTo>
                      <a:pt x="56698" y="432"/>
                    </a:lnTo>
                    <a:lnTo>
                      <a:pt x="74084" y="21772"/>
                    </a:lnTo>
                    <a:lnTo>
                      <a:pt x="95553" y="0"/>
                    </a:lnTo>
                  </a:path>
                </a:pathLst>
              </a:custGeom>
              <a:noFill/>
              <a:ln w="152400" cap="flat" cmpd="sng">
                <a:solidFill>
                  <a:schemeClr val="dk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143" name="Google Shape;143;p2"/>
              <p:cNvSpPr/>
              <p:nvPr/>
            </p:nvSpPr>
            <p:spPr>
              <a:xfrm>
                <a:off x="3111721" y="3719070"/>
                <a:ext cx="2388825" cy="544300"/>
              </a:xfrm>
              <a:custGeom>
                <a:avLst/>
                <a:gdLst/>
                <a:ahLst/>
                <a:cxnLst/>
                <a:rect l="l" t="t" r="r" b="b"/>
                <a:pathLst>
                  <a:path w="95553" h="21772" extrusionOk="0">
                    <a:moveTo>
                      <a:pt x="0" y="21772"/>
                    </a:moveTo>
                    <a:lnTo>
                      <a:pt x="20260" y="605"/>
                    </a:lnTo>
                    <a:lnTo>
                      <a:pt x="38705" y="21469"/>
                    </a:lnTo>
                    <a:lnTo>
                      <a:pt x="56698" y="432"/>
                    </a:lnTo>
                    <a:lnTo>
                      <a:pt x="74084" y="21772"/>
                    </a:lnTo>
                    <a:lnTo>
                      <a:pt x="95553" y="0"/>
                    </a:lnTo>
                  </a:path>
                </a:pathLst>
              </a:custGeom>
              <a:noFill/>
              <a:ln w="152400" cap="flat" cmpd="sng">
                <a:solidFill>
                  <a:schemeClr val="accen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</p:grpSp>
        <p:grpSp>
          <p:nvGrpSpPr>
            <p:cNvPr id="144" name="Google Shape;144;p2"/>
            <p:cNvGrpSpPr/>
            <p:nvPr/>
          </p:nvGrpSpPr>
          <p:grpSpPr>
            <a:xfrm rot="-2700000">
              <a:off x="6919420" y="186016"/>
              <a:ext cx="191648" cy="191638"/>
              <a:chOff x="5939341" y="4763875"/>
              <a:chExt cx="191650" cy="191640"/>
            </a:xfrm>
          </p:grpSpPr>
          <p:sp>
            <p:nvSpPr>
              <p:cNvPr id="145" name="Google Shape;145;p2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8" name="Google Shape;148;p2"/>
          <p:cNvSpPr txBox="1">
            <a:spLocks noGrp="1"/>
          </p:cNvSpPr>
          <p:nvPr>
            <p:ph type="ctrTitle"/>
          </p:nvPr>
        </p:nvSpPr>
        <p:spPr>
          <a:xfrm>
            <a:off x="1359900" y="1787100"/>
            <a:ext cx="6424200" cy="15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67175"/>
            <a:ext cx="6576000" cy="13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854" name="Google Shape;854;p11"/>
          <p:cNvSpPr txBox="1">
            <a:spLocks noGrp="1"/>
          </p:cNvSpPr>
          <p:nvPr>
            <p:ph type="subTitle" idx="1"/>
          </p:nvPr>
        </p:nvSpPr>
        <p:spPr>
          <a:xfrm>
            <a:off x="1284000" y="29792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55" name="Google Shape;855;p11"/>
          <p:cNvGrpSpPr/>
          <p:nvPr/>
        </p:nvGrpSpPr>
        <p:grpSpPr>
          <a:xfrm>
            <a:off x="179385" y="15275"/>
            <a:ext cx="9681306" cy="5755913"/>
            <a:chOff x="179385" y="15275"/>
            <a:chExt cx="9681306" cy="5755913"/>
          </a:xfrm>
        </p:grpSpPr>
        <p:sp>
          <p:nvSpPr>
            <p:cNvPr id="856" name="Google Shape;856;p11"/>
            <p:cNvSpPr/>
            <p:nvPr/>
          </p:nvSpPr>
          <p:spPr>
            <a:xfrm rot="2700000">
              <a:off x="8592905" y="462655"/>
              <a:ext cx="405596" cy="84429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7" name="Google Shape;857;p11"/>
            <p:cNvGrpSpPr/>
            <p:nvPr/>
          </p:nvGrpSpPr>
          <p:grpSpPr>
            <a:xfrm>
              <a:off x="8460516" y="4434865"/>
              <a:ext cx="1026550" cy="979208"/>
              <a:chOff x="-53484" y="876090"/>
              <a:chExt cx="1026550" cy="979208"/>
            </a:xfrm>
          </p:grpSpPr>
          <p:grpSp>
            <p:nvGrpSpPr>
              <p:cNvPr id="858" name="Google Shape;858;p11"/>
              <p:cNvGrpSpPr/>
              <p:nvPr/>
            </p:nvGrpSpPr>
            <p:grpSpPr>
              <a:xfrm>
                <a:off x="91094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859" name="Google Shape;859;p11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860;p11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861;p11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862;p11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11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864;p11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11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11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11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8" name="Google Shape;868;p11"/>
              <p:cNvGrpSpPr/>
              <p:nvPr/>
            </p:nvGrpSpPr>
            <p:grpSpPr>
              <a:xfrm>
                <a:off x="773166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869" name="Google Shape;869;p11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11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11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11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11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11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11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11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11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8" name="Google Shape;878;p11"/>
              <p:cNvGrpSpPr/>
              <p:nvPr/>
            </p:nvGrpSpPr>
            <p:grpSpPr>
              <a:xfrm>
                <a:off x="63539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879" name="Google Shape;879;p11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11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11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11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11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11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11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11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11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8" name="Google Shape;888;p11"/>
              <p:cNvGrpSpPr/>
              <p:nvPr/>
            </p:nvGrpSpPr>
            <p:grpSpPr>
              <a:xfrm>
                <a:off x="497616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889" name="Google Shape;889;p11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11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11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11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11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11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11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11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11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8" name="Google Shape;898;p11"/>
              <p:cNvGrpSpPr/>
              <p:nvPr/>
            </p:nvGrpSpPr>
            <p:grpSpPr>
              <a:xfrm>
                <a:off x="35984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899" name="Google Shape;899;p11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" name="Google Shape;900;p11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p11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902;p11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903;p11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904;p11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905;p11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906;p11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907;p11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8" name="Google Shape;908;p11"/>
              <p:cNvGrpSpPr/>
              <p:nvPr/>
            </p:nvGrpSpPr>
            <p:grpSpPr>
              <a:xfrm>
                <a:off x="222066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909" name="Google Shape;909;p11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11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911;p11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912;p11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913;p11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914;p11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" name="Google Shape;915;p11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916;p11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917;p11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8" name="Google Shape;918;p11"/>
              <p:cNvGrpSpPr/>
              <p:nvPr/>
            </p:nvGrpSpPr>
            <p:grpSpPr>
              <a:xfrm>
                <a:off x="8429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919" name="Google Shape;919;p11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920;p11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11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11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11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924;p11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925;p11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926;p11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927;p11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8" name="Google Shape;928;p11"/>
              <p:cNvGrpSpPr/>
              <p:nvPr/>
            </p:nvGrpSpPr>
            <p:grpSpPr>
              <a:xfrm>
                <a:off x="-53484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929" name="Google Shape;929;p11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11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11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11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11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11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11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11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11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38" name="Google Shape;938;p11"/>
            <p:cNvSpPr/>
            <p:nvPr/>
          </p:nvSpPr>
          <p:spPr>
            <a:xfrm>
              <a:off x="1564613" y="15275"/>
              <a:ext cx="1130400" cy="979200"/>
            </a:xfrm>
            <a:prstGeom prst="pie">
              <a:avLst>
                <a:gd name="adj1" fmla="val 10800078"/>
                <a:gd name="adj2" fmla="val 2158235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1"/>
            <p:cNvSpPr/>
            <p:nvPr/>
          </p:nvSpPr>
          <p:spPr>
            <a:xfrm>
              <a:off x="838150" y="331625"/>
              <a:ext cx="346500" cy="346500"/>
            </a:xfrm>
            <a:prstGeom prst="mathPlus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1"/>
            <p:cNvSpPr/>
            <p:nvPr/>
          </p:nvSpPr>
          <p:spPr>
            <a:xfrm>
              <a:off x="8543100" y="1478175"/>
              <a:ext cx="505200" cy="3465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1" name="Google Shape;941;p11"/>
            <p:cNvGrpSpPr/>
            <p:nvPr/>
          </p:nvGrpSpPr>
          <p:grpSpPr>
            <a:xfrm rot="2243615">
              <a:off x="7463783" y="4840137"/>
              <a:ext cx="191654" cy="191644"/>
              <a:chOff x="5939341" y="4763875"/>
              <a:chExt cx="191650" cy="191640"/>
            </a:xfrm>
          </p:grpSpPr>
          <p:sp>
            <p:nvSpPr>
              <p:cNvPr id="942" name="Google Shape;942;p11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1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1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5" name="Google Shape;945;p11"/>
            <p:cNvGrpSpPr/>
            <p:nvPr/>
          </p:nvGrpSpPr>
          <p:grpSpPr>
            <a:xfrm rot="9108614">
              <a:off x="213286" y="4885500"/>
              <a:ext cx="191653" cy="191643"/>
              <a:chOff x="5939341" y="4763875"/>
              <a:chExt cx="191650" cy="191640"/>
            </a:xfrm>
          </p:grpSpPr>
          <p:sp>
            <p:nvSpPr>
              <p:cNvPr id="946" name="Google Shape;946;p11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1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1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9" name="Google Shape;949;p11"/>
            <p:cNvGrpSpPr/>
            <p:nvPr/>
          </p:nvGrpSpPr>
          <p:grpSpPr>
            <a:xfrm>
              <a:off x="5523325" y="4590138"/>
              <a:ext cx="1135350" cy="1181050"/>
              <a:chOff x="-87012" y="2672250"/>
              <a:chExt cx="1135350" cy="1181050"/>
            </a:xfrm>
          </p:grpSpPr>
          <p:sp>
            <p:nvSpPr>
              <p:cNvPr id="950" name="Google Shape;950;p11"/>
              <p:cNvSpPr/>
              <p:nvPr/>
            </p:nvSpPr>
            <p:spPr>
              <a:xfrm>
                <a:off x="-87012" y="2916100"/>
                <a:ext cx="937200" cy="937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1"/>
              <p:cNvSpPr/>
              <p:nvPr/>
            </p:nvSpPr>
            <p:spPr>
              <a:xfrm>
                <a:off x="111138" y="2672250"/>
                <a:ext cx="937200" cy="937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2" name="Google Shape;952;p11"/>
            <p:cNvSpPr/>
            <p:nvPr/>
          </p:nvSpPr>
          <p:spPr>
            <a:xfrm rot="4259867">
              <a:off x="8569083" y="856961"/>
              <a:ext cx="191643" cy="19164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1"/>
            <p:cNvSpPr/>
            <p:nvPr/>
          </p:nvSpPr>
          <p:spPr>
            <a:xfrm rot="8594418">
              <a:off x="808626" y="4939214"/>
              <a:ext cx="405541" cy="8424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1"/>
            <p:cNvSpPr/>
            <p:nvPr/>
          </p:nvSpPr>
          <p:spPr>
            <a:xfrm rot="-8547125">
              <a:off x="6955927" y="4390957"/>
              <a:ext cx="405628" cy="84305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1"/>
            <p:cNvSpPr/>
            <p:nvPr/>
          </p:nvSpPr>
          <p:spPr>
            <a:xfrm rot="-3063739">
              <a:off x="6295459" y="239699"/>
              <a:ext cx="405744" cy="84287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1"/>
            <p:cNvSpPr/>
            <p:nvPr/>
          </p:nvSpPr>
          <p:spPr>
            <a:xfrm rot="2903254">
              <a:off x="5085444" y="4882285"/>
              <a:ext cx="405669" cy="84358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7" name="Google Shape;957;p11"/>
            <p:cNvGrpSpPr/>
            <p:nvPr/>
          </p:nvGrpSpPr>
          <p:grpSpPr>
            <a:xfrm>
              <a:off x="8543106" y="1985898"/>
              <a:ext cx="1317585" cy="2007972"/>
              <a:chOff x="8543106" y="1985898"/>
              <a:chExt cx="1317585" cy="2007972"/>
            </a:xfrm>
          </p:grpSpPr>
          <p:sp>
            <p:nvSpPr>
              <p:cNvPr id="958" name="Google Shape;958;p11"/>
              <p:cNvSpPr/>
              <p:nvPr/>
            </p:nvSpPr>
            <p:spPr>
              <a:xfrm rot="-5905845" flipH="1">
                <a:off x="8265075" y="2462746"/>
                <a:ext cx="1873647" cy="1054275"/>
              </a:xfrm>
              <a:custGeom>
                <a:avLst/>
                <a:gdLst/>
                <a:ahLst/>
                <a:cxnLst/>
                <a:rect l="l" t="t" r="r" b="b"/>
                <a:pathLst>
                  <a:path w="74953" h="42175" extrusionOk="0">
                    <a:moveTo>
                      <a:pt x="12774" y="38955"/>
                    </a:moveTo>
                    <a:cubicBezTo>
                      <a:pt x="5332" y="36644"/>
                      <a:pt x="1750" y="33037"/>
                      <a:pt x="429" y="27830"/>
                    </a:cubicBezTo>
                    <a:cubicBezTo>
                      <a:pt x="-892" y="22623"/>
                      <a:pt x="911" y="11955"/>
                      <a:pt x="4848" y="7713"/>
                    </a:cubicBezTo>
                    <a:cubicBezTo>
                      <a:pt x="8785" y="3471"/>
                      <a:pt x="18209" y="1947"/>
                      <a:pt x="24051" y="2379"/>
                    </a:cubicBezTo>
                    <a:cubicBezTo>
                      <a:pt x="29893" y="2811"/>
                      <a:pt x="35329" y="10660"/>
                      <a:pt x="39901" y="10304"/>
                    </a:cubicBezTo>
                    <a:cubicBezTo>
                      <a:pt x="44473" y="9948"/>
                      <a:pt x="46860" y="1160"/>
                      <a:pt x="51483" y="245"/>
                    </a:cubicBezTo>
                    <a:cubicBezTo>
                      <a:pt x="56106" y="-669"/>
                      <a:pt x="63726" y="1007"/>
                      <a:pt x="67637" y="4817"/>
                    </a:cubicBezTo>
                    <a:cubicBezTo>
                      <a:pt x="71549" y="8627"/>
                      <a:pt x="74901" y="17212"/>
                      <a:pt x="74952" y="23105"/>
                    </a:cubicBezTo>
                    <a:cubicBezTo>
                      <a:pt x="75003" y="28998"/>
                      <a:pt x="72921" y="37075"/>
                      <a:pt x="67943" y="40174"/>
                    </a:cubicBezTo>
                    <a:cubicBezTo>
                      <a:pt x="62965" y="43273"/>
                      <a:pt x="54278" y="41901"/>
                      <a:pt x="45083" y="41698"/>
                    </a:cubicBezTo>
                    <a:cubicBezTo>
                      <a:pt x="35888" y="41495"/>
                      <a:pt x="20216" y="41266"/>
                      <a:pt x="12774" y="3895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959" name="Google Shape;959;p11"/>
              <p:cNvGrpSpPr/>
              <p:nvPr/>
            </p:nvGrpSpPr>
            <p:grpSpPr>
              <a:xfrm rot="-5905845" flipH="1">
                <a:off x="8427105" y="2519223"/>
                <a:ext cx="1357084" cy="655836"/>
                <a:chOff x="7708460" y="4378406"/>
                <a:chExt cx="1357212" cy="655899"/>
              </a:xfrm>
            </p:grpSpPr>
            <p:sp>
              <p:nvSpPr>
                <p:cNvPr id="960" name="Google Shape;960;p11"/>
                <p:cNvSpPr/>
                <p:nvPr/>
              </p:nvSpPr>
              <p:spPr>
                <a:xfrm rot="2904166">
                  <a:off x="7818729" y="4667409"/>
                  <a:ext cx="157255" cy="618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961;p11"/>
                <p:cNvSpPr/>
                <p:nvPr/>
              </p:nvSpPr>
              <p:spPr>
                <a:xfrm rot="5708697">
                  <a:off x="7932068" y="4922287"/>
                  <a:ext cx="157233" cy="62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962;p11"/>
                <p:cNvSpPr/>
                <p:nvPr/>
              </p:nvSpPr>
              <p:spPr>
                <a:xfrm rot="-2852997">
                  <a:off x="8099446" y="4605605"/>
                  <a:ext cx="157346" cy="6221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11"/>
                <p:cNvSpPr/>
                <p:nvPr/>
              </p:nvSpPr>
              <p:spPr>
                <a:xfrm rot="834224">
                  <a:off x="8254187" y="4915570"/>
                  <a:ext cx="157309" cy="620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11"/>
                <p:cNvSpPr/>
                <p:nvPr/>
              </p:nvSpPr>
              <p:spPr>
                <a:xfrm rot="7014453">
                  <a:off x="8438042" y="4667287"/>
                  <a:ext cx="157109" cy="6211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11"/>
                <p:cNvSpPr/>
                <p:nvPr/>
              </p:nvSpPr>
              <p:spPr>
                <a:xfrm rot="-6691012">
                  <a:off x="8929400" y="4431742"/>
                  <a:ext cx="157044" cy="622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11"/>
                <p:cNvSpPr/>
                <p:nvPr/>
              </p:nvSpPr>
              <p:spPr>
                <a:xfrm rot="-2852997">
                  <a:off x="8614416" y="4902456"/>
                  <a:ext cx="157346" cy="6221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967;p11"/>
                <p:cNvSpPr/>
                <p:nvPr/>
              </p:nvSpPr>
              <p:spPr>
                <a:xfrm rot="-8785868">
                  <a:off x="8710562" y="4667269"/>
                  <a:ext cx="157341" cy="6215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968;p11"/>
                <p:cNvSpPr/>
                <p:nvPr/>
              </p:nvSpPr>
              <p:spPr>
                <a:xfrm rot="2495834">
                  <a:off x="7944407" y="4431722"/>
                  <a:ext cx="157255" cy="6225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969;p11"/>
                <p:cNvSpPr/>
                <p:nvPr/>
              </p:nvSpPr>
              <p:spPr>
                <a:xfrm rot="2565528">
                  <a:off x="8890259" y="4879345"/>
                  <a:ext cx="157310" cy="6219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970;p11"/>
                <p:cNvSpPr/>
                <p:nvPr/>
              </p:nvSpPr>
              <p:spPr>
                <a:xfrm rot="8406625">
                  <a:off x="7710121" y="4915383"/>
                  <a:ext cx="157178" cy="6241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71" name="Google Shape;971;p11"/>
            <p:cNvGrpSpPr/>
            <p:nvPr/>
          </p:nvGrpSpPr>
          <p:grpSpPr>
            <a:xfrm rot="5400000">
              <a:off x="2081725" y="4104875"/>
              <a:ext cx="505200" cy="1752900"/>
              <a:chOff x="7952525" y="-114800"/>
              <a:chExt cx="505200" cy="1752900"/>
            </a:xfrm>
          </p:grpSpPr>
          <p:sp>
            <p:nvSpPr>
              <p:cNvPr id="972" name="Google Shape;972;p11"/>
              <p:cNvSpPr/>
              <p:nvPr/>
            </p:nvSpPr>
            <p:spPr>
              <a:xfrm>
                <a:off x="7952525" y="-114800"/>
                <a:ext cx="505200" cy="1752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1"/>
              <p:cNvSpPr/>
              <p:nvPr/>
            </p:nvSpPr>
            <p:spPr>
              <a:xfrm rot="-6691012">
                <a:off x="8014475" y="-5670"/>
                <a:ext cx="157044" cy="6222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1"/>
              <p:cNvSpPr/>
              <p:nvPr/>
            </p:nvSpPr>
            <p:spPr>
              <a:xfrm rot="5400000">
                <a:off x="8112926" y="548400"/>
                <a:ext cx="157200" cy="621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1"/>
              <p:cNvSpPr/>
              <p:nvPr/>
            </p:nvSpPr>
            <p:spPr>
              <a:xfrm rot="151085">
                <a:off x="8040106" y="1446496"/>
                <a:ext cx="157052" cy="6215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1"/>
              <p:cNvSpPr/>
              <p:nvPr/>
            </p:nvSpPr>
            <p:spPr>
              <a:xfrm rot="1505775">
                <a:off x="8228372" y="1305093"/>
                <a:ext cx="157024" cy="6227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1"/>
              <p:cNvSpPr/>
              <p:nvPr/>
            </p:nvSpPr>
            <p:spPr>
              <a:xfrm rot="6985096">
                <a:off x="8040071" y="1209304"/>
                <a:ext cx="157107" cy="6225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1"/>
              <p:cNvSpPr/>
              <p:nvPr/>
            </p:nvSpPr>
            <p:spPr>
              <a:xfrm rot="-3062972">
                <a:off x="8232865" y="1044688"/>
                <a:ext cx="157004" cy="6208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1"/>
              <p:cNvSpPr/>
              <p:nvPr/>
            </p:nvSpPr>
            <p:spPr>
              <a:xfrm rot="-6447906">
                <a:off x="8248147" y="1488888"/>
                <a:ext cx="156935" cy="622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1"/>
              <p:cNvSpPr/>
              <p:nvPr/>
            </p:nvSpPr>
            <p:spPr>
              <a:xfrm rot="-7096711">
                <a:off x="7994676" y="922787"/>
                <a:ext cx="157042" cy="6227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1"/>
              <p:cNvSpPr/>
              <p:nvPr/>
            </p:nvSpPr>
            <p:spPr>
              <a:xfrm rot="-481301">
                <a:off x="8201999" y="834247"/>
                <a:ext cx="156936" cy="62112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1"/>
              <p:cNvSpPr/>
              <p:nvPr/>
            </p:nvSpPr>
            <p:spPr>
              <a:xfrm rot="9535862">
                <a:off x="8014564" y="730457"/>
                <a:ext cx="156888" cy="6239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1"/>
              <p:cNvSpPr/>
              <p:nvPr/>
            </p:nvSpPr>
            <p:spPr>
              <a:xfrm rot="-6691012">
                <a:off x="8263050" y="595180"/>
                <a:ext cx="157044" cy="6222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11"/>
              <p:cNvSpPr/>
              <p:nvPr/>
            </p:nvSpPr>
            <p:spPr>
              <a:xfrm rot="-3053731">
                <a:off x="8021181" y="375986"/>
                <a:ext cx="156959" cy="6226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1"/>
              <p:cNvSpPr/>
              <p:nvPr/>
            </p:nvSpPr>
            <p:spPr>
              <a:xfrm rot="1822943">
                <a:off x="8221408" y="349564"/>
                <a:ext cx="157187" cy="6225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11"/>
              <p:cNvSpPr/>
              <p:nvPr/>
            </p:nvSpPr>
            <p:spPr>
              <a:xfrm rot="348514">
                <a:off x="8172355" y="183148"/>
                <a:ext cx="157107" cy="6212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11"/>
              <p:cNvSpPr/>
              <p:nvPr/>
            </p:nvSpPr>
            <p:spPr>
              <a:xfrm rot="7643708">
                <a:off x="8248084" y="-24730"/>
                <a:ext cx="157087" cy="62282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11"/>
              <p:cNvSpPr/>
              <p:nvPr/>
            </p:nvSpPr>
            <p:spPr>
              <a:xfrm rot="3791406">
                <a:off x="7972008" y="187177"/>
                <a:ext cx="156973" cy="6211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9" name="Google Shape;989;p11"/>
            <p:cNvGrpSpPr/>
            <p:nvPr/>
          </p:nvGrpSpPr>
          <p:grpSpPr>
            <a:xfrm rot="5400000">
              <a:off x="-303177" y="3748857"/>
              <a:ext cx="1323848" cy="358724"/>
              <a:chOff x="3111721" y="3719070"/>
              <a:chExt cx="2418429" cy="764055"/>
            </a:xfrm>
          </p:grpSpPr>
          <p:sp>
            <p:nvSpPr>
              <p:cNvPr id="990" name="Google Shape;990;p11"/>
              <p:cNvSpPr/>
              <p:nvPr/>
            </p:nvSpPr>
            <p:spPr>
              <a:xfrm>
                <a:off x="3141325" y="3938825"/>
                <a:ext cx="2388825" cy="544300"/>
              </a:xfrm>
              <a:custGeom>
                <a:avLst/>
                <a:gdLst/>
                <a:ahLst/>
                <a:cxnLst/>
                <a:rect l="l" t="t" r="r" b="b"/>
                <a:pathLst>
                  <a:path w="95553" h="21772" extrusionOk="0">
                    <a:moveTo>
                      <a:pt x="0" y="21772"/>
                    </a:moveTo>
                    <a:lnTo>
                      <a:pt x="20260" y="605"/>
                    </a:lnTo>
                    <a:lnTo>
                      <a:pt x="38705" y="21469"/>
                    </a:lnTo>
                    <a:lnTo>
                      <a:pt x="56698" y="432"/>
                    </a:lnTo>
                    <a:lnTo>
                      <a:pt x="74084" y="21772"/>
                    </a:lnTo>
                    <a:lnTo>
                      <a:pt x="95553" y="0"/>
                    </a:lnTo>
                  </a:path>
                </a:pathLst>
              </a:custGeom>
              <a:noFill/>
              <a:ln w="152400" cap="flat" cmpd="sng">
                <a:solidFill>
                  <a:schemeClr val="dk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991" name="Google Shape;991;p11"/>
              <p:cNvSpPr/>
              <p:nvPr/>
            </p:nvSpPr>
            <p:spPr>
              <a:xfrm>
                <a:off x="3111721" y="3719070"/>
                <a:ext cx="2388825" cy="544300"/>
              </a:xfrm>
              <a:custGeom>
                <a:avLst/>
                <a:gdLst/>
                <a:ahLst/>
                <a:cxnLst/>
                <a:rect l="l" t="t" r="r" b="b"/>
                <a:pathLst>
                  <a:path w="95553" h="21772" extrusionOk="0">
                    <a:moveTo>
                      <a:pt x="0" y="21772"/>
                    </a:moveTo>
                    <a:lnTo>
                      <a:pt x="20260" y="605"/>
                    </a:lnTo>
                    <a:lnTo>
                      <a:pt x="38705" y="21469"/>
                    </a:lnTo>
                    <a:lnTo>
                      <a:pt x="56698" y="432"/>
                    </a:lnTo>
                    <a:lnTo>
                      <a:pt x="74084" y="21772"/>
                    </a:lnTo>
                    <a:lnTo>
                      <a:pt x="95553" y="0"/>
                    </a:lnTo>
                  </a:path>
                </a:pathLst>
              </a:custGeom>
              <a:noFill/>
              <a:ln w="152400" cap="flat" cmpd="sng">
                <a:solidFill>
                  <a:schemeClr val="accen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</p:grpSp>
        <p:grpSp>
          <p:nvGrpSpPr>
            <p:cNvPr id="992" name="Google Shape;992;p11"/>
            <p:cNvGrpSpPr/>
            <p:nvPr/>
          </p:nvGrpSpPr>
          <p:grpSpPr>
            <a:xfrm rot="-2700000">
              <a:off x="8229195" y="186029"/>
              <a:ext cx="191648" cy="191638"/>
              <a:chOff x="5939341" y="4763875"/>
              <a:chExt cx="191650" cy="191640"/>
            </a:xfrm>
          </p:grpSpPr>
          <p:sp>
            <p:nvSpPr>
              <p:cNvPr id="993" name="Google Shape;993;p11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11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11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8" name="Google Shape;998;p13"/>
          <p:cNvGrpSpPr/>
          <p:nvPr/>
        </p:nvGrpSpPr>
        <p:grpSpPr>
          <a:xfrm>
            <a:off x="-472357" y="-911400"/>
            <a:ext cx="10998082" cy="6084130"/>
            <a:chOff x="-472357" y="-911400"/>
            <a:chExt cx="10998082" cy="6084130"/>
          </a:xfrm>
        </p:grpSpPr>
        <p:sp>
          <p:nvSpPr>
            <p:cNvPr id="999" name="Google Shape;999;p13"/>
            <p:cNvSpPr/>
            <p:nvPr/>
          </p:nvSpPr>
          <p:spPr>
            <a:xfrm rot="5400000">
              <a:off x="4804677" y="4358331"/>
              <a:ext cx="237300" cy="939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dist="85725" dir="30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8401325" y="4704475"/>
              <a:ext cx="346500" cy="346500"/>
            </a:xfrm>
            <a:prstGeom prst="mathPlus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501377" y="4655031"/>
              <a:ext cx="505200" cy="3465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 rot="9879501">
              <a:off x="4116811" y="4566176"/>
              <a:ext cx="191629" cy="19162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3"/>
            <p:cNvSpPr/>
            <p:nvPr/>
          </p:nvSpPr>
          <p:spPr>
            <a:xfrm rot="-3063739">
              <a:off x="1180009" y="4946386"/>
              <a:ext cx="405744" cy="84287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 rot="2520177">
              <a:off x="7788846" y="4759360"/>
              <a:ext cx="405727" cy="84334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 rot="6900707">
              <a:off x="8939825" y="2112931"/>
              <a:ext cx="405861" cy="8442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3"/>
            <p:cNvSpPr/>
            <p:nvPr/>
          </p:nvSpPr>
          <p:spPr>
            <a:xfrm rot="1635936">
              <a:off x="-227607" y="1960551"/>
              <a:ext cx="406011" cy="84396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3"/>
            <p:cNvSpPr/>
            <p:nvPr/>
          </p:nvSpPr>
          <p:spPr>
            <a:xfrm rot="-3741349">
              <a:off x="932169" y="-62114"/>
              <a:ext cx="406053" cy="84407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3"/>
            <p:cNvSpPr/>
            <p:nvPr/>
          </p:nvSpPr>
          <p:spPr>
            <a:xfrm rot="1235444">
              <a:off x="7469326" y="344178"/>
              <a:ext cx="406039" cy="84305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9" name="Google Shape;1009;p13"/>
            <p:cNvGrpSpPr/>
            <p:nvPr/>
          </p:nvGrpSpPr>
          <p:grpSpPr>
            <a:xfrm>
              <a:off x="8530125" y="-911400"/>
              <a:ext cx="1995600" cy="1995600"/>
              <a:chOff x="8149125" y="-378000"/>
              <a:chExt cx="1995600" cy="1995600"/>
            </a:xfrm>
          </p:grpSpPr>
          <p:sp>
            <p:nvSpPr>
              <p:cNvPr id="1010" name="Google Shape;1010;p13"/>
              <p:cNvSpPr/>
              <p:nvPr/>
            </p:nvSpPr>
            <p:spPr>
              <a:xfrm>
                <a:off x="8149125" y="-378000"/>
                <a:ext cx="1995600" cy="1995600"/>
              </a:xfrm>
              <a:prstGeom prst="donut">
                <a:avLst>
                  <a:gd name="adj" fmla="val 25000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dist="85725" dir="87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8806891" y="142039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8784216" y="122384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9086616" y="13221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8549891" y="123139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8587666" y="96684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13"/>
              <p:cNvSpPr/>
              <p:nvPr/>
            </p:nvSpPr>
            <p:spPr>
              <a:xfrm>
                <a:off x="8323116" y="85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13"/>
              <p:cNvSpPr/>
              <p:nvPr/>
            </p:nvSpPr>
            <p:spPr>
              <a:xfrm>
                <a:off x="8481841" y="6191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8277716" y="64179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8391116" y="35526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8580116" y="1882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8421366" y="101219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9494816" y="123896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9245366" y="139016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9252916" y="119359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8496966" y="-3101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8746416" y="-7563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3"/>
              <p:cNvSpPr/>
              <p:nvPr/>
            </p:nvSpPr>
            <p:spPr>
              <a:xfrm>
                <a:off x="9124416" y="-9903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3"/>
              <p:cNvSpPr/>
              <p:nvPr/>
            </p:nvSpPr>
            <p:spPr>
              <a:xfrm>
                <a:off x="8927841" y="-24196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3"/>
              <p:cNvSpPr/>
              <p:nvPr/>
            </p:nvSpPr>
            <p:spPr>
              <a:xfrm>
                <a:off x="9305841" y="-26536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9464591" y="3704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9729166" y="21089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9653591" y="-8393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9585541" y="103486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9751841" y="8156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9759391" y="56616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9683816" y="122384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9889416" y="96684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9955966" y="62664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3"/>
              <p:cNvSpPr/>
              <p:nvPr/>
            </p:nvSpPr>
            <p:spPr>
              <a:xfrm>
                <a:off x="9903041" y="3545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3"/>
              <p:cNvSpPr/>
              <p:nvPr/>
            </p:nvSpPr>
            <p:spPr>
              <a:xfrm>
                <a:off x="9797216" y="6726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9441891" y="139769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8980766" y="12087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9086616" y="14582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4" name="Google Shape;1044;p13"/>
            <p:cNvGrpSpPr/>
            <p:nvPr/>
          </p:nvGrpSpPr>
          <p:grpSpPr>
            <a:xfrm>
              <a:off x="-472357" y="-485981"/>
              <a:ext cx="1226450" cy="1830175"/>
              <a:chOff x="-396157" y="-409781"/>
              <a:chExt cx="1226450" cy="1830175"/>
            </a:xfrm>
          </p:grpSpPr>
          <p:sp>
            <p:nvSpPr>
              <p:cNvPr id="1045" name="Google Shape;1045;p13"/>
              <p:cNvSpPr/>
              <p:nvPr/>
            </p:nvSpPr>
            <p:spPr>
              <a:xfrm>
                <a:off x="-396157" y="-409781"/>
                <a:ext cx="1226450" cy="1830175"/>
              </a:xfrm>
              <a:custGeom>
                <a:avLst/>
                <a:gdLst/>
                <a:ahLst/>
                <a:cxnLst/>
                <a:rect l="l" t="t" r="r" b="b"/>
                <a:pathLst>
                  <a:path w="49058" h="73207" extrusionOk="0">
                    <a:moveTo>
                      <a:pt x="1332" y="65981"/>
                    </a:moveTo>
                    <a:cubicBezTo>
                      <a:pt x="4658" y="74750"/>
                      <a:pt x="17862" y="73642"/>
                      <a:pt x="24313" y="72029"/>
                    </a:cubicBezTo>
                    <a:cubicBezTo>
                      <a:pt x="30764" y="70416"/>
                      <a:pt x="37214" y="63159"/>
                      <a:pt x="40036" y="56305"/>
                    </a:cubicBezTo>
                    <a:cubicBezTo>
                      <a:pt x="42858" y="49451"/>
                      <a:pt x="39835" y="38061"/>
                      <a:pt x="41246" y="30905"/>
                    </a:cubicBezTo>
                    <a:cubicBezTo>
                      <a:pt x="42657" y="23749"/>
                      <a:pt x="47999" y="18205"/>
                      <a:pt x="48503" y="13367"/>
                    </a:cubicBezTo>
                    <a:cubicBezTo>
                      <a:pt x="49007" y="8529"/>
                      <a:pt x="49713" y="3792"/>
                      <a:pt x="44270" y="1877"/>
                    </a:cubicBezTo>
                    <a:cubicBezTo>
                      <a:pt x="38827" y="-38"/>
                      <a:pt x="22498" y="-1046"/>
                      <a:pt x="15846" y="1877"/>
                    </a:cubicBezTo>
                    <a:cubicBezTo>
                      <a:pt x="9194" y="4800"/>
                      <a:pt x="6775" y="8731"/>
                      <a:pt x="4356" y="19415"/>
                    </a:cubicBezTo>
                    <a:cubicBezTo>
                      <a:pt x="1937" y="30099"/>
                      <a:pt x="-1994" y="57212"/>
                      <a:pt x="1332" y="659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1046" name="Google Shape;1046;p13"/>
              <p:cNvSpPr/>
              <p:nvPr/>
            </p:nvSpPr>
            <p:spPr>
              <a:xfrm rot="3067095" flipH="1">
                <a:off x="176163" y="1097800"/>
                <a:ext cx="157237" cy="61892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 rot="262414" flipH="1">
                <a:off x="-84414" y="850034"/>
                <a:ext cx="157358" cy="6198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 rot="8824066" flipH="1">
                <a:off x="255490" y="737170"/>
                <a:ext cx="157271" cy="62242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 rot="5137586" flipH="1">
                <a:off x="-24464" y="533427"/>
                <a:ext cx="157358" cy="61964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3"/>
              <p:cNvSpPr/>
              <p:nvPr/>
            </p:nvSpPr>
            <p:spPr>
              <a:xfrm rot="-1045937" flipH="1">
                <a:off x="326894" y="474327"/>
                <a:ext cx="157221" cy="62155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13"/>
              <p:cNvSpPr/>
              <p:nvPr/>
            </p:nvSpPr>
            <p:spPr>
              <a:xfrm rot="-8938799" flipH="1">
                <a:off x="564311" y="-52513"/>
                <a:ext cx="157179" cy="62305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3"/>
              <p:cNvSpPr/>
              <p:nvPr/>
            </p:nvSpPr>
            <p:spPr>
              <a:xfrm rot="8824066" flipH="1">
                <a:off x="47860" y="180238"/>
                <a:ext cx="157271" cy="62242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3"/>
              <p:cNvSpPr/>
              <p:nvPr/>
            </p:nvSpPr>
            <p:spPr>
              <a:xfrm rot="-6844403" flipH="1">
                <a:off x="401292" y="195961"/>
                <a:ext cx="157389" cy="62048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3"/>
              <p:cNvSpPr/>
              <p:nvPr/>
            </p:nvSpPr>
            <p:spPr>
              <a:xfrm rot="3476895" flipH="1">
                <a:off x="401445" y="918762"/>
                <a:ext cx="157155" cy="62264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3"/>
              <p:cNvSpPr/>
              <p:nvPr/>
            </p:nvSpPr>
            <p:spPr>
              <a:xfrm rot="3409500" flipH="1">
                <a:off x="116375" y="-88001"/>
                <a:ext cx="157347" cy="62155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3"/>
              <p:cNvSpPr/>
              <p:nvPr/>
            </p:nvSpPr>
            <p:spPr>
              <a:xfrm rot="-2435366" flipH="1">
                <a:off x="-84326" y="1160553"/>
                <a:ext cx="157231" cy="62541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3"/>
              <p:cNvSpPr/>
              <p:nvPr/>
            </p:nvSpPr>
            <p:spPr>
              <a:xfrm rot="2704639" flipH="1">
                <a:off x="335169" y="-175061"/>
                <a:ext cx="157190" cy="62367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3"/>
              <p:cNvSpPr/>
              <p:nvPr/>
            </p:nvSpPr>
            <p:spPr>
              <a:xfrm rot="8824066" flipH="1">
                <a:off x="-163790" y="-23887"/>
                <a:ext cx="157271" cy="62242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3"/>
              <p:cNvSpPr/>
              <p:nvPr/>
            </p:nvSpPr>
            <p:spPr>
              <a:xfrm rot="5137586" flipH="1">
                <a:off x="-213439" y="525852"/>
                <a:ext cx="157358" cy="61964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3"/>
              <p:cNvSpPr/>
              <p:nvPr/>
            </p:nvSpPr>
            <p:spPr>
              <a:xfrm rot="-8938799" flipH="1">
                <a:off x="-297489" y="952887"/>
                <a:ext cx="157179" cy="62305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1" name="Google Shape;1061;p13"/>
            <p:cNvGrpSpPr/>
            <p:nvPr/>
          </p:nvGrpSpPr>
          <p:grpSpPr>
            <a:xfrm rot="-2700000">
              <a:off x="8863720" y="4555491"/>
              <a:ext cx="191648" cy="191638"/>
              <a:chOff x="5939341" y="4763875"/>
              <a:chExt cx="191650" cy="191640"/>
            </a:xfrm>
          </p:grpSpPr>
          <p:sp>
            <p:nvSpPr>
              <p:cNvPr id="1062" name="Google Shape;1062;p13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3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3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13"/>
            <p:cNvGrpSpPr/>
            <p:nvPr/>
          </p:nvGrpSpPr>
          <p:grpSpPr>
            <a:xfrm rot="3414734">
              <a:off x="163541" y="4878810"/>
              <a:ext cx="191642" cy="191632"/>
              <a:chOff x="5939341" y="4763875"/>
              <a:chExt cx="191650" cy="191640"/>
            </a:xfrm>
          </p:grpSpPr>
          <p:sp>
            <p:nvSpPr>
              <p:cNvPr id="1066" name="Google Shape;1066;p13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3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3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9" name="Google Shape;1069;p13"/>
            <p:cNvGrpSpPr/>
            <p:nvPr/>
          </p:nvGrpSpPr>
          <p:grpSpPr>
            <a:xfrm rot="-570904">
              <a:off x="265930" y="1255101"/>
              <a:ext cx="191642" cy="191632"/>
              <a:chOff x="5939341" y="4763875"/>
              <a:chExt cx="191650" cy="191640"/>
            </a:xfrm>
          </p:grpSpPr>
          <p:sp>
            <p:nvSpPr>
              <p:cNvPr id="1070" name="Google Shape;1070;p13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3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3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3" name="Google Shape;1073;p13"/>
            <p:cNvSpPr/>
            <p:nvPr/>
          </p:nvSpPr>
          <p:spPr>
            <a:xfrm rot="2523768">
              <a:off x="-95899" y="4215227"/>
              <a:ext cx="405705" cy="84334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4" name="Google Shape;1074;p13"/>
          <p:cNvSpPr txBox="1">
            <a:spLocks noGrp="1"/>
          </p:cNvSpPr>
          <p:nvPr>
            <p:ph type="title"/>
          </p:nvPr>
        </p:nvSpPr>
        <p:spPr>
          <a:xfrm>
            <a:off x="1221600" y="2532375"/>
            <a:ext cx="32997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75" name="Google Shape;1075;p13"/>
          <p:cNvSpPr txBox="1">
            <a:spLocks noGrp="1"/>
          </p:cNvSpPr>
          <p:nvPr>
            <p:ph type="title" idx="2" hasCustomPrompt="1"/>
          </p:nvPr>
        </p:nvSpPr>
        <p:spPr>
          <a:xfrm>
            <a:off x="1221600" y="2058926"/>
            <a:ext cx="1146600" cy="61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6" name="Google Shape;1076;p13"/>
          <p:cNvSpPr txBox="1">
            <a:spLocks noGrp="1"/>
          </p:cNvSpPr>
          <p:nvPr>
            <p:ph type="title" idx="3"/>
          </p:nvPr>
        </p:nvSpPr>
        <p:spPr>
          <a:xfrm>
            <a:off x="4622700" y="2526750"/>
            <a:ext cx="32997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77" name="Google Shape;1077;p13"/>
          <p:cNvSpPr txBox="1">
            <a:spLocks noGrp="1"/>
          </p:cNvSpPr>
          <p:nvPr>
            <p:ph type="title" idx="4" hasCustomPrompt="1"/>
          </p:nvPr>
        </p:nvSpPr>
        <p:spPr>
          <a:xfrm>
            <a:off x="4622700" y="2058926"/>
            <a:ext cx="1146600" cy="61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8" name="Google Shape;1078;p13"/>
          <p:cNvSpPr txBox="1">
            <a:spLocks noGrp="1"/>
          </p:cNvSpPr>
          <p:nvPr>
            <p:ph type="title" idx="5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" name="Google Shape;1080;p14"/>
          <p:cNvGrpSpPr/>
          <p:nvPr/>
        </p:nvGrpSpPr>
        <p:grpSpPr>
          <a:xfrm>
            <a:off x="-599675" y="-1"/>
            <a:ext cx="12060306" cy="5226789"/>
            <a:chOff x="-599675" y="-1"/>
            <a:chExt cx="12060306" cy="5226789"/>
          </a:xfrm>
        </p:grpSpPr>
        <p:grpSp>
          <p:nvGrpSpPr>
            <p:cNvPr id="1081" name="Google Shape;1081;p14"/>
            <p:cNvGrpSpPr/>
            <p:nvPr/>
          </p:nvGrpSpPr>
          <p:grpSpPr>
            <a:xfrm rot="-4738143">
              <a:off x="7741726" y="4039411"/>
              <a:ext cx="996863" cy="1036988"/>
              <a:chOff x="-87012" y="2672250"/>
              <a:chExt cx="1135350" cy="1181050"/>
            </a:xfrm>
          </p:grpSpPr>
          <p:sp>
            <p:nvSpPr>
              <p:cNvPr id="1082" name="Google Shape;1082;p14"/>
              <p:cNvSpPr/>
              <p:nvPr/>
            </p:nvSpPr>
            <p:spPr>
              <a:xfrm>
                <a:off x="-87012" y="2916100"/>
                <a:ext cx="937200" cy="937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4"/>
              <p:cNvSpPr/>
              <p:nvPr/>
            </p:nvSpPr>
            <p:spPr>
              <a:xfrm>
                <a:off x="111138" y="2672250"/>
                <a:ext cx="937200" cy="937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4" name="Google Shape;1084;p14"/>
            <p:cNvSpPr/>
            <p:nvPr/>
          </p:nvSpPr>
          <p:spPr>
            <a:xfrm rot="5400000">
              <a:off x="-405412" y="170425"/>
              <a:ext cx="1130400" cy="979200"/>
            </a:xfrm>
            <a:prstGeom prst="pie">
              <a:avLst>
                <a:gd name="adj1" fmla="val 10800078"/>
                <a:gd name="adj2" fmla="val 2158235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5" name="Google Shape;1085;p14"/>
            <p:cNvGrpSpPr/>
            <p:nvPr/>
          </p:nvGrpSpPr>
          <p:grpSpPr>
            <a:xfrm rot="-8100000">
              <a:off x="6639462" y="4914993"/>
              <a:ext cx="191648" cy="191638"/>
              <a:chOff x="5939341" y="4763875"/>
              <a:chExt cx="191650" cy="191640"/>
            </a:xfrm>
          </p:grpSpPr>
          <p:sp>
            <p:nvSpPr>
              <p:cNvPr id="1086" name="Google Shape;1086;p14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14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4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9" name="Google Shape;1089;p14"/>
            <p:cNvGrpSpPr/>
            <p:nvPr/>
          </p:nvGrpSpPr>
          <p:grpSpPr>
            <a:xfrm rot="-328816">
              <a:off x="8783710" y="4193067"/>
              <a:ext cx="191644" cy="191634"/>
              <a:chOff x="5939341" y="4763875"/>
              <a:chExt cx="191650" cy="191640"/>
            </a:xfrm>
          </p:grpSpPr>
          <p:sp>
            <p:nvSpPr>
              <p:cNvPr id="1090" name="Google Shape;1090;p14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4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4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3" name="Google Shape;1093;p14"/>
            <p:cNvGrpSpPr/>
            <p:nvPr/>
          </p:nvGrpSpPr>
          <p:grpSpPr>
            <a:xfrm rot="-6362343">
              <a:off x="6844680" y="117585"/>
              <a:ext cx="191655" cy="191645"/>
              <a:chOff x="5939341" y="4763875"/>
              <a:chExt cx="191650" cy="191640"/>
            </a:xfrm>
          </p:grpSpPr>
          <p:sp>
            <p:nvSpPr>
              <p:cNvPr id="1094" name="Google Shape;1094;p14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4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14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7" name="Google Shape;1097;p14"/>
            <p:cNvGrpSpPr/>
            <p:nvPr/>
          </p:nvGrpSpPr>
          <p:grpSpPr>
            <a:xfrm>
              <a:off x="-599675" y="4434875"/>
              <a:ext cx="1752900" cy="505200"/>
              <a:chOff x="-142475" y="4358675"/>
              <a:chExt cx="1752900" cy="505200"/>
            </a:xfrm>
          </p:grpSpPr>
          <p:sp>
            <p:nvSpPr>
              <p:cNvPr id="1098" name="Google Shape;1098;p14"/>
              <p:cNvSpPr/>
              <p:nvPr/>
            </p:nvSpPr>
            <p:spPr>
              <a:xfrm rot="5400000">
                <a:off x="481375" y="3734825"/>
                <a:ext cx="505200" cy="1752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14"/>
              <p:cNvSpPr/>
              <p:nvPr/>
            </p:nvSpPr>
            <p:spPr>
              <a:xfrm rot="-1291012">
                <a:off x="1391659" y="4468033"/>
                <a:ext cx="157044" cy="6222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4"/>
              <p:cNvSpPr/>
              <p:nvPr/>
            </p:nvSpPr>
            <p:spPr>
              <a:xfrm rot="10800000">
                <a:off x="837575" y="4566626"/>
                <a:ext cx="157200" cy="621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4"/>
              <p:cNvSpPr/>
              <p:nvPr/>
            </p:nvSpPr>
            <p:spPr>
              <a:xfrm rot="5551085">
                <a:off x="-60476" y="4493703"/>
                <a:ext cx="157052" cy="6215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4"/>
              <p:cNvSpPr/>
              <p:nvPr/>
            </p:nvSpPr>
            <p:spPr>
              <a:xfrm rot="6905775">
                <a:off x="80884" y="4681898"/>
                <a:ext cx="157024" cy="6227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4"/>
              <p:cNvSpPr/>
              <p:nvPr/>
            </p:nvSpPr>
            <p:spPr>
              <a:xfrm rot="-9214904">
                <a:off x="176641" y="4493648"/>
                <a:ext cx="157107" cy="6225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4"/>
              <p:cNvSpPr/>
              <p:nvPr/>
            </p:nvSpPr>
            <p:spPr>
              <a:xfrm rot="2337028">
                <a:off x="341395" y="4686477"/>
                <a:ext cx="157004" cy="6208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14"/>
              <p:cNvSpPr/>
              <p:nvPr/>
            </p:nvSpPr>
            <p:spPr>
              <a:xfrm rot="-1047906">
                <a:off x="-102853" y="4701642"/>
                <a:ext cx="156935" cy="622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4"/>
              <p:cNvSpPr/>
              <p:nvPr/>
            </p:nvSpPr>
            <p:spPr>
              <a:xfrm rot="-1696711">
                <a:off x="463178" y="4448208"/>
                <a:ext cx="157042" cy="6227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14"/>
              <p:cNvSpPr/>
              <p:nvPr/>
            </p:nvSpPr>
            <p:spPr>
              <a:xfrm rot="4918699">
                <a:off x="551854" y="4655560"/>
                <a:ext cx="156936" cy="62112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14"/>
              <p:cNvSpPr/>
              <p:nvPr/>
            </p:nvSpPr>
            <p:spPr>
              <a:xfrm rot="-6664138">
                <a:off x="655525" y="4467959"/>
                <a:ext cx="156888" cy="6239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4"/>
              <p:cNvSpPr/>
              <p:nvPr/>
            </p:nvSpPr>
            <p:spPr>
              <a:xfrm rot="-1291012">
                <a:off x="790809" y="4716608"/>
                <a:ext cx="157044" cy="6222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14"/>
              <p:cNvSpPr/>
              <p:nvPr/>
            </p:nvSpPr>
            <p:spPr>
              <a:xfrm rot="2346269">
                <a:off x="1010025" y="4474676"/>
                <a:ext cx="156959" cy="6226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14"/>
              <p:cNvSpPr/>
              <p:nvPr/>
            </p:nvSpPr>
            <p:spPr>
              <a:xfrm rot="7222943">
                <a:off x="1036339" y="4675023"/>
                <a:ext cx="157187" cy="6225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4"/>
              <p:cNvSpPr/>
              <p:nvPr/>
            </p:nvSpPr>
            <p:spPr>
              <a:xfrm rot="5748514">
                <a:off x="1202864" y="4625998"/>
                <a:ext cx="157107" cy="6212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4"/>
              <p:cNvSpPr/>
              <p:nvPr/>
            </p:nvSpPr>
            <p:spPr>
              <a:xfrm rot="-8556292">
                <a:off x="1410670" y="4701637"/>
                <a:ext cx="157087" cy="62282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4"/>
              <p:cNvSpPr/>
              <p:nvPr/>
            </p:nvSpPr>
            <p:spPr>
              <a:xfrm rot="9191406">
                <a:off x="1198903" y="4425586"/>
                <a:ext cx="156973" cy="6211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5" name="Google Shape;1115;p14"/>
            <p:cNvSpPr/>
            <p:nvPr/>
          </p:nvSpPr>
          <p:spPr>
            <a:xfrm rot="-8672170">
              <a:off x="159506" y="3705560"/>
              <a:ext cx="405902" cy="84326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 rot="5917624">
              <a:off x="1129443" y="265930"/>
              <a:ext cx="405994" cy="84346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 rot="1673440">
              <a:off x="5811769" y="265900"/>
              <a:ext cx="405955" cy="84407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4"/>
            <p:cNvSpPr/>
            <p:nvPr/>
          </p:nvSpPr>
          <p:spPr>
            <a:xfrm rot="8436381">
              <a:off x="7113894" y="265912"/>
              <a:ext cx="406054" cy="8439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 rot="-6516536">
              <a:off x="8695845" y="236297"/>
              <a:ext cx="406133" cy="84244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4"/>
            <p:cNvSpPr/>
            <p:nvPr/>
          </p:nvSpPr>
          <p:spPr>
            <a:xfrm rot="-1237821">
              <a:off x="8808507" y="3582560"/>
              <a:ext cx="406145" cy="84305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4"/>
            <p:cNvSpPr/>
            <p:nvPr/>
          </p:nvSpPr>
          <p:spPr>
            <a:xfrm rot="3567432">
              <a:off x="2523948" y="4797720"/>
              <a:ext cx="406154" cy="84328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 rot="-679592">
              <a:off x="5048046" y="4905480"/>
              <a:ext cx="406313" cy="84428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3" name="Google Shape;1123;p14"/>
            <p:cNvGrpSpPr/>
            <p:nvPr/>
          </p:nvGrpSpPr>
          <p:grpSpPr>
            <a:xfrm>
              <a:off x="7114452" y="-1"/>
              <a:ext cx="4346179" cy="2840172"/>
              <a:chOff x="6268615" y="146699"/>
              <a:chExt cx="4346179" cy="2840172"/>
            </a:xfrm>
          </p:grpSpPr>
          <p:sp>
            <p:nvSpPr>
              <p:cNvPr id="1124" name="Google Shape;1124;p14"/>
              <p:cNvSpPr/>
              <p:nvPr/>
            </p:nvSpPr>
            <p:spPr>
              <a:xfrm>
                <a:off x="6268615" y="146699"/>
                <a:ext cx="4346179" cy="2840172"/>
              </a:xfrm>
              <a:custGeom>
                <a:avLst/>
                <a:gdLst/>
                <a:ahLst/>
                <a:cxnLst/>
                <a:rect l="l" t="t" r="r" b="b"/>
                <a:pathLst>
                  <a:path w="121300" h="79268" extrusionOk="0">
                    <a:moveTo>
                      <a:pt x="117835" y="7389"/>
                    </a:moveTo>
                    <a:cubicBezTo>
                      <a:pt x="114462" y="-2210"/>
                      <a:pt x="104739" y="-27"/>
                      <a:pt x="98190" y="840"/>
                    </a:cubicBezTo>
                    <a:cubicBezTo>
                      <a:pt x="91642" y="1707"/>
                      <a:pt x="84299" y="8649"/>
                      <a:pt x="78544" y="12592"/>
                    </a:cubicBezTo>
                    <a:cubicBezTo>
                      <a:pt x="72789" y="16535"/>
                      <a:pt x="68523" y="23308"/>
                      <a:pt x="63661" y="24499"/>
                    </a:cubicBezTo>
                    <a:cubicBezTo>
                      <a:pt x="58799" y="25690"/>
                      <a:pt x="53938" y="23110"/>
                      <a:pt x="49374" y="19736"/>
                    </a:cubicBezTo>
                    <a:cubicBezTo>
                      <a:pt x="44810" y="16363"/>
                      <a:pt x="41437" y="7036"/>
                      <a:pt x="36277" y="4258"/>
                    </a:cubicBezTo>
                    <a:cubicBezTo>
                      <a:pt x="31118" y="1480"/>
                      <a:pt x="22287" y="1480"/>
                      <a:pt x="18417" y="3067"/>
                    </a:cubicBezTo>
                    <a:cubicBezTo>
                      <a:pt x="14548" y="4655"/>
                      <a:pt x="16037" y="10185"/>
                      <a:pt x="13060" y="13783"/>
                    </a:cubicBezTo>
                    <a:cubicBezTo>
                      <a:pt x="10084" y="17381"/>
                      <a:pt x="1848" y="20387"/>
                      <a:pt x="558" y="24653"/>
                    </a:cubicBezTo>
                    <a:cubicBezTo>
                      <a:pt x="-732" y="28920"/>
                      <a:pt x="-38" y="35737"/>
                      <a:pt x="5320" y="39382"/>
                    </a:cubicBezTo>
                    <a:cubicBezTo>
                      <a:pt x="10678" y="43027"/>
                      <a:pt x="23875" y="43449"/>
                      <a:pt x="32705" y="46525"/>
                    </a:cubicBezTo>
                    <a:cubicBezTo>
                      <a:pt x="41536" y="49601"/>
                      <a:pt x="48977" y="52379"/>
                      <a:pt x="58303" y="57836"/>
                    </a:cubicBezTo>
                    <a:cubicBezTo>
                      <a:pt x="67630" y="63293"/>
                      <a:pt x="78643" y="79168"/>
                      <a:pt x="88664" y="79267"/>
                    </a:cubicBezTo>
                    <a:cubicBezTo>
                      <a:pt x="98685" y="79366"/>
                      <a:pt x="113568" y="70412"/>
                      <a:pt x="118430" y="58432"/>
                    </a:cubicBezTo>
                    <a:cubicBezTo>
                      <a:pt x="123292" y="46452"/>
                      <a:pt x="121208" y="16988"/>
                      <a:pt x="117835" y="73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1125" name="Google Shape;1125;p14"/>
              <p:cNvSpPr/>
              <p:nvPr/>
            </p:nvSpPr>
            <p:spPr>
              <a:xfrm rot="5748514">
                <a:off x="6468864" y="1228198"/>
                <a:ext cx="157107" cy="6212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4"/>
              <p:cNvSpPr/>
              <p:nvPr/>
            </p:nvSpPr>
            <p:spPr>
              <a:xfrm rot="10273236">
                <a:off x="6624938" y="908120"/>
                <a:ext cx="157242" cy="62245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4"/>
              <p:cNvSpPr/>
              <p:nvPr/>
            </p:nvSpPr>
            <p:spPr>
              <a:xfrm rot="1332457">
                <a:off x="7056602" y="461587"/>
                <a:ext cx="157158" cy="62172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4"/>
              <p:cNvSpPr/>
              <p:nvPr/>
            </p:nvSpPr>
            <p:spPr>
              <a:xfrm rot="1332457">
                <a:off x="7026852" y="1473612"/>
                <a:ext cx="157158" cy="62172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4"/>
              <p:cNvSpPr/>
              <p:nvPr/>
            </p:nvSpPr>
            <p:spPr>
              <a:xfrm rot="1332457">
                <a:off x="7875177" y="1235487"/>
                <a:ext cx="157158" cy="62172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4"/>
              <p:cNvSpPr/>
              <p:nvPr/>
            </p:nvSpPr>
            <p:spPr>
              <a:xfrm rot="5748514">
                <a:off x="7778539" y="1622573"/>
                <a:ext cx="157107" cy="6212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4"/>
              <p:cNvSpPr/>
              <p:nvPr/>
            </p:nvSpPr>
            <p:spPr>
              <a:xfrm rot="5748514">
                <a:off x="7503214" y="595673"/>
                <a:ext cx="157107" cy="6212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14"/>
              <p:cNvSpPr/>
              <p:nvPr/>
            </p:nvSpPr>
            <p:spPr>
              <a:xfrm rot="5748514">
                <a:off x="8643364" y="2146573"/>
                <a:ext cx="157107" cy="6212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 rot="5748514">
                <a:off x="8783139" y="1131473"/>
                <a:ext cx="157107" cy="6212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 rot="883610">
                <a:off x="7071587" y="1094190"/>
                <a:ext cx="156956" cy="62071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 rot="883610">
                <a:off x="8239887" y="1875540"/>
                <a:ext cx="156956" cy="62071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 rot="883610">
                <a:off x="9065887" y="870965"/>
                <a:ext cx="156956" cy="62071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 rot="883610">
                <a:off x="9311462" y="2515515"/>
                <a:ext cx="156956" cy="62071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 rot="5748514">
                <a:off x="9638914" y="707298"/>
                <a:ext cx="157107" cy="6212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4"/>
              <p:cNvSpPr/>
              <p:nvPr/>
            </p:nvSpPr>
            <p:spPr>
              <a:xfrm rot="1332457">
                <a:off x="9929002" y="1786162"/>
                <a:ext cx="157158" cy="62172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14"/>
              <p:cNvSpPr/>
              <p:nvPr/>
            </p:nvSpPr>
            <p:spPr>
              <a:xfrm rot="4772902">
                <a:off x="6930114" y="714688"/>
                <a:ext cx="157107" cy="6219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14"/>
              <p:cNvSpPr/>
              <p:nvPr/>
            </p:nvSpPr>
            <p:spPr>
              <a:xfrm rot="4772902">
                <a:off x="7443564" y="1577888"/>
                <a:ext cx="157107" cy="6219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4"/>
              <p:cNvSpPr/>
              <p:nvPr/>
            </p:nvSpPr>
            <p:spPr>
              <a:xfrm rot="4772902">
                <a:off x="9132764" y="1220713"/>
                <a:ext cx="157107" cy="6219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 rot="4772902">
                <a:off x="9475064" y="491438"/>
                <a:ext cx="157107" cy="6219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4"/>
              <p:cNvSpPr/>
              <p:nvPr/>
            </p:nvSpPr>
            <p:spPr>
              <a:xfrm rot="4772902">
                <a:off x="9720639" y="2545263"/>
                <a:ext cx="157107" cy="6219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4"/>
              <p:cNvSpPr/>
              <p:nvPr/>
            </p:nvSpPr>
            <p:spPr>
              <a:xfrm rot="4772902">
                <a:off x="10241539" y="1309988"/>
                <a:ext cx="157107" cy="6219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14"/>
              <p:cNvSpPr/>
              <p:nvPr/>
            </p:nvSpPr>
            <p:spPr>
              <a:xfrm rot="7914357">
                <a:off x="9988435" y="826365"/>
                <a:ext cx="157207" cy="62236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4"/>
              <p:cNvSpPr/>
              <p:nvPr/>
            </p:nvSpPr>
            <p:spPr>
              <a:xfrm rot="-315228">
                <a:off x="9891636" y="372400"/>
                <a:ext cx="157261" cy="623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4"/>
              <p:cNvSpPr/>
              <p:nvPr/>
            </p:nvSpPr>
            <p:spPr>
              <a:xfrm rot="7914357">
                <a:off x="7614610" y="945440"/>
                <a:ext cx="157207" cy="62236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4"/>
              <p:cNvSpPr/>
              <p:nvPr/>
            </p:nvSpPr>
            <p:spPr>
              <a:xfrm rot="-315228">
                <a:off x="8105711" y="1600225"/>
                <a:ext cx="157261" cy="623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4"/>
              <p:cNvSpPr/>
              <p:nvPr/>
            </p:nvSpPr>
            <p:spPr>
              <a:xfrm rot="-2964634">
                <a:off x="7435969" y="1213379"/>
                <a:ext cx="157231" cy="6231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4"/>
              <p:cNvSpPr/>
              <p:nvPr/>
            </p:nvSpPr>
            <p:spPr>
              <a:xfrm rot="-6269243">
                <a:off x="7272288" y="804201"/>
                <a:ext cx="157095" cy="62211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14"/>
              <p:cNvSpPr/>
              <p:nvPr/>
            </p:nvSpPr>
            <p:spPr>
              <a:xfrm rot="-6269243">
                <a:off x="6721613" y="1429276"/>
                <a:ext cx="157095" cy="62211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14"/>
              <p:cNvSpPr/>
              <p:nvPr/>
            </p:nvSpPr>
            <p:spPr>
              <a:xfrm rot="1467723">
                <a:off x="6743958" y="1086688"/>
                <a:ext cx="157212" cy="6229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4"/>
              <p:cNvSpPr/>
              <p:nvPr/>
            </p:nvSpPr>
            <p:spPr>
              <a:xfrm rot="3183871">
                <a:off x="8291956" y="1235581"/>
                <a:ext cx="157260" cy="62101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14"/>
              <p:cNvSpPr/>
              <p:nvPr/>
            </p:nvSpPr>
            <p:spPr>
              <a:xfrm rot="5531399">
                <a:off x="7971972" y="1049449"/>
                <a:ext cx="157015" cy="62135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14"/>
              <p:cNvSpPr/>
              <p:nvPr/>
            </p:nvSpPr>
            <p:spPr>
              <a:xfrm rot="10609574">
                <a:off x="8589668" y="1592826"/>
                <a:ext cx="157141" cy="6218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14"/>
              <p:cNvSpPr/>
              <p:nvPr/>
            </p:nvSpPr>
            <p:spPr>
              <a:xfrm rot="883610">
                <a:off x="8909637" y="1882990"/>
                <a:ext cx="156956" cy="62071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14"/>
              <p:cNvSpPr/>
              <p:nvPr/>
            </p:nvSpPr>
            <p:spPr>
              <a:xfrm rot="7872391">
                <a:off x="8948679" y="2382853"/>
                <a:ext cx="157110" cy="6206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14"/>
              <p:cNvSpPr/>
              <p:nvPr/>
            </p:nvSpPr>
            <p:spPr>
              <a:xfrm rot="7872391">
                <a:off x="9171929" y="1690803"/>
                <a:ext cx="157110" cy="6206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4"/>
              <p:cNvSpPr/>
              <p:nvPr/>
            </p:nvSpPr>
            <p:spPr>
              <a:xfrm rot="4772902">
                <a:off x="9437864" y="2121113"/>
                <a:ext cx="157107" cy="6219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14"/>
              <p:cNvSpPr/>
              <p:nvPr/>
            </p:nvSpPr>
            <p:spPr>
              <a:xfrm rot="1332457">
                <a:off x="10018302" y="2418687"/>
                <a:ext cx="157158" cy="62172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14"/>
              <p:cNvSpPr/>
              <p:nvPr/>
            </p:nvSpPr>
            <p:spPr>
              <a:xfrm rot="4772902">
                <a:off x="9504839" y="1347188"/>
                <a:ext cx="157107" cy="6219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4"/>
              <p:cNvSpPr/>
              <p:nvPr/>
            </p:nvSpPr>
            <p:spPr>
              <a:xfrm rot="5748514">
                <a:off x="9743089" y="1109123"/>
                <a:ext cx="157107" cy="6212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4"/>
              <p:cNvSpPr/>
              <p:nvPr/>
            </p:nvSpPr>
            <p:spPr>
              <a:xfrm rot="-315228">
                <a:off x="10278586" y="1912775"/>
                <a:ext cx="157261" cy="623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5" name="Google Shape;1165;p14"/>
            <p:cNvSpPr/>
            <p:nvPr/>
          </p:nvSpPr>
          <p:spPr>
            <a:xfrm rot="2700000">
              <a:off x="1225013" y="4808376"/>
              <a:ext cx="346624" cy="346624"/>
            </a:xfrm>
            <a:prstGeom prst="mathPlus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4"/>
            <p:cNvSpPr/>
            <p:nvPr/>
          </p:nvSpPr>
          <p:spPr>
            <a:xfrm rot="4259867">
              <a:off x="7232958" y="4762586"/>
              <a:ext cx="191643" cy="19164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3755675" y="58650"/>
              <a:ext cx="505200" cy="3465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dist="123825" dir="93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8" name="Google Shape;1168;p14"/>
          <p:cNvSpPr txBox="1">
            <a:spLocks noGrp="1"/>
          </p:cNvSpPr>
          <p:nvPr>
            <p:ph type="title" hasCustomPrompt="1"/>
          </p:nvPr>
        </p:nvSpPr>
        <p:spPr>
          <a:xfrm>
            <a:off x="1142613" y="1497975"/>
            <a:ext cx="1214700" cy="9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ibre Franklin Black"/>
              <a:buNone/>
              <a:defRPr sz="6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69" name="Google Shape;1169;p14"/>
          <p:cNvSpPr txBox="1">
            <a:spLocks noGrp="1"/>
          </p:cNvSpPr>
          <p:nvPr>
            <p:ph type="title" idx="2"/>
          </p:nvPr>
        </p:nvSpPr>
        <p:spPr>
          <a:xfrm>
            <a:off x="1142613" y="2258925"/>
            <a:ext cx="4905600" cy="13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6" name="Google Shape;1376;p17"/>
          <p:cNvGrpSpPr/>
          <p:nvPr/>
        </p:nvGrpSpPr>
        <p:grpSpPr>
          <a:xfrm>
            <a:off x="-120235" y="-271892"/>
            <a:ext cx="9863850" cy="6353017"/>
            <a:chOff x="-120235" y="-271892"/>
            <a:chExt cx="9863850" cy="6353017"/>
          </a:xfrm>
        </p:grpSpPr>
        <p:grpSp>
          <p:nvGrpSpPr>
            <p:cNvPr id="1377" name="Google Shape;1377;p17"/>
            <p:cNvGrpSpPr/>
            <p:nvPr/>
          </p:nvGrpSpPr>
          <p:grpSpPr>
            <a:xfrm rot="9064026" flipH="1">
              <a:off x="116499" y="-50476"/>
              <a:ext cx="1251083" cy="1301545"/>
              <a:chOff x="-87012" y="2672250"/>
              <a:chExt cx="1135350" cy="1181050"/>
            </a:xfrm>
          </p:grpSpPr>
          <p:sp>
            <p:nvSpPr>
              <p:cNvPr id="1378" name="Google Shape;1378;p17"/>
              <p:cNvSpPr/>
              <p:nvPr/>
            </p:nvSpPr>
            <p:spPr>
              <a:xfrm>
                <a:off x="-87012" y="2916100"/>
                <a:ext cx="937200" cy="937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17"/>
              <p:cNvSpPr/>
              <p:nvPr/>
            </p:nvSpPr>
            <p:spPr>
              <a:xfrm>
                <a:off x="111138" y="2672250"/>
                <a:ext cx="937200" cy="937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80" name="Google Shape;1380;p17"/>
            <p:cNvSpPr/>
            <p:nvPr/>
          </p:nvSpPr>
          <p:spPr>
            <a:xfrm flipH="1">
              <a:off x="7295450" y="366440"/>
              <a:ext cx="1130400" cy="979200"/>
            </a:xfrm>
            <a:prstGeom prst="pie">
              <a:avLst>
                <a:gd name="adj1" fmla="val 10800078"/>
                <a:gd name="adj2" fmla="val 2158235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1" name="Google Shape;1381;p17"/>
            <p:cNvGrpSpPr/>
            <p:nvPr/>
          </p:nvGrpSpPr>
          <p:grpSpPr>
            <a:xfrm rot="-2700000" flipH="1">
              <a:off x="6639462" y="-3566"/>
              <a:ext cx="191648" cy="191638"/>
              <a:chOff x="5939341" y="4763875"/>
              <a:chExt cx="191650" cy="191640"/>
            </a:xfrm>
          </p:grpSpPr>
          <p:sp>
            <p:nvSpPr>
              <p:cNvPr id="1382" name="Google Shape;1382;p17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17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17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5" name="Google Shape;1385;p17"/>
            <p:cNvGrpSpPr/>
            <p:nvPr/>
          </p:nvGrpSpPr>
          <p:grpSpPr>
            <a:xfrm rot="-10471184" flipH="1">
              <a:off x="8683360" y="4220213"/>
              <a:ext cx="191644" cy="191634"/>
              <a:chOff x="5939341" y="4763875"/>
              <a:chExt cx="191650" cy="191640"/>
            </a:xfrm>
          </p:grpSpPr>
          <p:sp>
            <p:nvSpPr>
              <p:cNvPr id="1386" name="Google Shape;1386;p17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17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17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9" name="Google Shape;1389;p17"/>
            <p:cNvGrpSpPr/>
            <p:nvPr/>
          </p:nvGrpSpPr>
          <p:grpSpPr>
            <a:xfrm rot="-4437657" flipH="1">
              <a:off x="266617" y="4534510"/>
              <a:ext cx="191655" cy="191645"/>
              <a:chOff x="5939341" y="4763875"/>
              <a:chExt cx="191650" cy="191640"/>
            </a:xfrm>
          </p:grpSpPr>
          <p:sp>
            <p:nvSpPr>
              <p:cNvPr id="1390" name="Google Shape;1390;p17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17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17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3" name="Google Shape;1393;p17"/>
            <p:cNvGrpSpPr/>
            <p:nvPr/>
          </p:nvGrpSpPr>
          <p:grpSpPr>
            <a:xfrm rot="5400000" flipH="1">
              <a:off x="7400142" y="4952075"/>
              <a:ext cx="1752900" cy="505200"/>
              <a:chOff x="-142475" y="4358675"/>
              <a:chExt cx="1752900" cy="505200"/>
            </a:xfrm>
          </p:grpSpPr>
          <p:sp>
            <p:nvSpPr>
              <p:cNvPr id="1394" name="Google Shape;1394;p17"/>
              <p:cNvSpPr/>
              <p:nvPr/>
            </p:nvSpPr>
            <p:spPr>
              <a:xfrm rot="5400000">
                <a:off x="481375" y="3734825"/>
                <a:ext cx="505200" cy="1752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17"/>
              <p:cNvSpPr/>
              <p:nvPr/>
            </p:nvSpPr>
            <p:spPr>
              <a:xfrm rot="-1291012">
                <a:off x="1391659" y="4468033"/>
                <a:ext cx="157044" cy="6222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17"/>
              <p:cNvSpPr/>
              <p:nvPr/>
            </p:nvSpPr>
            <p:spPr>
              <a:xfrm rot="10800000">
                <a:off x="837575" y="4566626"/>
                <a:ext cx="157200" cy="621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17"/>
              <p:cNvSpPr/>
              <p:nvPr/>
            </p:nvSpPr>
            <p:spPr>
              <a:xfrm rot="5551085">
                <a:off x="-60476" y="4493703"/>
                <a:ext cx="157052" cy="6215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17"/>
              <p:cNvSpPr/>
              <p:nvPr/>
            </p:nvSpPr>
            <p:spPr>
              <a:xfrm rot="6905775">
                <a:off x="80884" y="4681898"/>
                <a:ext cx="157024" cy="6227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17"/>
              <p:cNvSpPr/>
              <p:nvPr/>
            </p:nvSpPr>
            <p:spPr>
              <a:xfrm rot="-9214904">
                <a:off x="176641" y="4493648"/>
                <a:ext cx="157107" cy="6225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17"/>
              <p:cNvSpPr/>
              <p:nvPr/>
            </p:nvSpPr>
            <p:spPr>
              <a:xfrm rot="2337028">
                <a:off x="341395" y="4686477"/>
                <a:ext cx="157004" cy="6208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17"/>
              <p:cNvSpPr/>
              <p:nvPr/>
            </p:nvSpPr>
            <p:spPr>
              <a:xfrm rot="-1047906">
                <a:off x="-102853" y="4701642"/>
                <a:ext cx="156935" cy="622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17"/>
              <p:cNvSpPr/>
              <p:nvPr/>
            </p:nvSpPr>
            <p:spPr>
              <a:xfrm rot="-1696711">
                <a:off x="463178" y="4448208"/>
                <a:ext cx="157042" cy="6227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17"/>
              <p:cNvSpPr/>
              <p:nvPr/>
            </p:nvSpPr>
            <p:spPr>
              <a:xfrm rot="4918699">
                <a:off x="551854" y="4655560"/>
                <a:ext cx="156936" cy="62112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17"/>
              <p:cNvSpPr/>
              <p:nvPr/>
            </p:nvSpPr>
            <p:spPr>
              <a:xfrm rot="-6664138">
                <a:off x="655525" y="4467959"/>
                <a:ext cx="156888" cy="6239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17"/>
              <p:cNvSpPr/>
              <p:nvPr/>
            </p:nvSpPr>
            <p:spPr>
              <a:xfrm rot="-1291012">
                <a:off x="790809" y="4716608"/>
                <a:ext cx="157044" cy="6222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17"/>
              <p:cNvSpPr/>
              <p:nvPr/>
            </p:nvSpPr>
            <p:spPr>
              <a:xfrm rot="2346269">
                <a:off x="1010025" y="4474676"/>
                <a:ext cx="156959" cy="6226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17"/>
              <p:cNvSpPr/>
              <p:nvPr/>
            </p:nvSpPr>
            <p:spPr>
              <a:xfrm rot="7222943">
                <a:off x="1036339" y="4675023"/>
                <a:ext cx="157187" cy="6225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17"/>
              <p:cNvSpPr/>
              <p:nvPr/>
            </p:nvSpPr>
            <p:spPr>
              <a:xfrm rot="5748514">
                <a:off x="1202864" y="4625998"/>
                <a:ext cx="157107" cy="6212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17"/>
              <p:cNvSpPr/>
              <p:nvPr/>
            </p:nvSpPr>
            <p:spPr>
              <a:xfrm rot="-8556292">
                <a:off x="1410670" y="4701637"/>
                <a:ext cx="157087" cy="62282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17"/>
              <p:cNvSpPr/>
              <p:nvPr/>
            </p:nvSpPr>
            <p:spPr>
              <a:xfrm rot="9191406">
                <a:off x="1198903" y="4425586"/>
                <a:ext cx="156973" cy="6211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1" name="Google Shape;1411;p17"/>
            <p:cNvSpPr/>
            <p:nvPr/>
          </p:nvSpPr>
          <p:spPr>
            <a:xfrm rot="-2127830" flipH="1">
              <a:off x="159506" y="1856404"/>
              <a:ext cx="405902" cy="84326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7"/>
            <p:cNvSpPr/>
            <p:nvPr/>
          </p:nvSpPr>
          <p:spPr>
            <a:xfrm rot="4882376" flipH="1">
              <a:off x="1899468" y="4829014"/>
              <a:ext cx="405994" cy="84346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7"/>
            <p:cNvSpPr/>
            <p:nvPr/>
          </p:nvSpPr>
          <p:spPr>
            <a:xfrm rot="9126560" flipH="1">
              <a:off x="7125794" y="4782457"/>
              <a:ext cx="405955" cy="84407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7"/>
            <p:cNvSpPr/>
            <p:nvPr/>
          </p:nvSpPr>
          <p:spPr>
            <a:xfrm rot="2363619" flipH="1">
              <a:off x="539019" y="4782462"/>
              <a:ext cx="406054" cy="8439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7"/>
            <p:cNvSpPr/>
            <p:nvPr/>
          </p:nvSpPr>
          <p:spPr>
            <a:xfrm rot="-4283464" flipH="1">
              <a:off x="8676495" y="3798862"/>
              <a:ext cx="406133" cy="84244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7"/>
            <p:cNvSpPr/>
            <p:nvPr/>
          </p:nvSpPr>
          <p:spPr>
            <a:xfrm rot="-9562179" flipH="1">
              <a:off x="8676469" y="1856425"/>
              <a:ext cx="406145" cy="84305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7"/>
            <p:cNvSpPr/>
            <p:nvPr/>
          </p:nvSpPr>
          <p:spPr>
            <a:xfrm rot="7232568" flipH="1">
              <a:off x="1540748" y="202492"/>
              <a:ext cx="406154" cy="84328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7"/>
            <p:cNvSpPr/>
            <p:nvPr/>
          </p:nvSpPr>
          <p:spPr>
            <a:xfrm rot="-10120408" flipH="1">
              <a:off x="5551471" y="202432"/>
              <a:ext cx="406313" cy="84428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7"/>
            <p:cNvSpPr/>
            <p:nvPr/>
          </p:nvSpPr>
          <p:spPr>
            <a:xfrm rot="8100000" flipH="1">
              <a:off x="8497638" y="120090"/>
              <a:ext cx="346624" cy="346624"/>
            </a:xfrm>
            <a:prstGeom prst="mathPlus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7"/>
            <p:cNvSpPr/>
            <p:nvPr/>
          </p:nvSpPr>
          <p:spPr>
            <a:xfrm rot="6540133" flipH="1">
              <a:off x="507008" y="4072910"/>
              <a:ext cx="191643" cy="19164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1" name="Google Shape;1421;p17"/>
            <p:cNvGrpSpPr/>
            <p:nvPr/>
          </p:nvGrpSpPr>
          <p:grpSpPr>
            <a:xfrm rot="10800000" flipH="1">
              <a:off x="8717066" y="2491267"/>
              <a:ext cx="1026550" cy="979208"/>
              <a:chOff x="-53484" y="876090"/>
              <a:chExt cx="1026550" cy="979208"/>
            </a:xfrm>
          </p:grpSpPr>
          <p:grpSp>
            <p:nvGrpSpPr>
              <p:cNvPr id="1422" name="Google Shape;1422;p17"/>
              <p:cNvGrpSpPr/>
              <p:nvPr/>
            </p:nvGrpSpPr>
            <p:grpSpPr>
              <a:xfrm>
                <a:off x="91094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1423" name="Google Shape;1423;p17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17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" name="Google Shape;1425;p17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1426;p17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" name="Google Shape;1427;p17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" name="Google Shape;1428;p17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" name="Google Shape;1429;p17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" name="Google Shape;1430;p17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" name="Google Shape;1431;p17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32" name="Google Shape;1432;p17"/>
              <p:cNvGrpSpPr/>
              <p:nvPr/>
            </p:nvGrpSpPr>
            <p:grpSpPr>
              <a:xfrm>
                <a:off x="773166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1433" name="Google Shape;1433;p17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1434;p17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17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17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7" name="Google Shape;1437;p17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8" name="Google Shape;1438;p17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9" name="Google Shape;1439;p17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0" name="Google Shape;1440;p17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1" name="Google Shape;1441;p17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42" name="Google Shape;1442;p17"/>
              <p:cNvGrpSpPr/>
              <p:nvPr/>
            </p:nvGrpSpPr>
            <p:grpSpPr>
              <a:xfrm>
                <a:off x="63539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1443" name="Google Shape;1443;p17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4" name="Google Shape;1444;p17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5" name="Google Shape;1445;p17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6" name="Google Shape;1446;p17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7" name="Google Shape;1447;p17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8" name="Google Shape;1448;p17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9" name="Google Shape;1449;p17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0" name="Google Shape;1450;p17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1" name="Google Shape;1451;p17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52" name="Google Shape;1452;p17"/>
              <p:cNvGrpSpPr/>
              <p:nvPr/>
            </p:nvGrpSpPr>
            <p:grpSpPr>
              <a:xfrm>
                <a:off x="497616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1453" name="Google Shape;1453;p17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4" name="Google Shape;1454;p17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5" name="Google Shape;1455;p17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6" name="Google Shape;1456;p17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7" name="Google Shape;1457;p17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8" name="Google Shape;1458;p17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9" name="Google Shape;1459;p17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0" name="Google Shape;1460;p17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1" name="Google Shape;1461;p17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62" name="Google Shape;1462;p17"/>
              <p:cNvGrpSpPr/>
              <p:nvPr/>
            </p:nvGrpSpPr>
            <p:grpSpPr>
              <a:xfrm>
                <a:off x="35984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1463" name="Google Shape;1463;p17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4" name="Google Shape;1464;p17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5" name="Google Shape;1465;p17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6" name="Google Shape;1466;p17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7" name="Google Shape;1467;p17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8" name="Google Shape;1468;p17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9" name="Google Shape;1469;p17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0" name="Google Shape;1470;p17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1" name="Google Shape;1471;p17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72" name="Google Shape;1472;p17"/>
              <p:cNvGrpSpPr/>
              <p:nvPr/>
            </p:nvGrpSpPr>
            <p:grpSpPr>
              <a:xfrm>
                <a:off x="222066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1473" name="Google Shape;1473;p17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4" name="Google Shape;1474;p17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5" name="Google Shape;1475;p17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6" name="Google Shape;1476;p17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7" name="Google Shape;1477;p17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17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17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17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17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82" name="Google Shape;1482;p17"/>
              <p:cNvGrpSpPr/>
              <p:nvPr/>
            </p:nvGrpSpPr>
            <p:grpSpPr>
              <a:xfrm>
                <a:off x="8429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1483" name="Google Shape;1483;p17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4" name="Google Shape;1484;p17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5" name="Google Shape;1485;p17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6" name="Google Shape;1486;p17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7" name="Google Shape;1487;p17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8" name="Google Shape;1488;p17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9" name="Google Shape;1489;p17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0" name="Google Shape;1490;p17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1" name="Google Shape;1491;p17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92" name="Google Shape;1492;p17"/>
              <p:cNvGrpSpPr/>
              <p:nvPr/>
            </p:nvGrpSpPr>
            <p:grpSpPr>
              <a:xfrm>
                <a:off x="-53484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1493" name="Google Shape;1493;p17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4" name="Google Shape;1494;p17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" name="Google Shape;1495;p17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6" name="Google Shape;1496;p17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7" name="Google Shape;1497;p17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8" name="Google Shape;1498;p17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9" name="Google Shape;1499;p17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0" name="Google Shape;1500;p17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1501;p17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02" name="Google Shape;1502;p17"/>
            <p:cNvSpPr/>
            <p:nvPr/>
          </p:nvSpPr>
          <p:spPr>
            <a:xfrm rot="10800000" flipH="1">
              <a:off x="1003075" y="4651390"/>
              <a:ext cx="505200" cy="3465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dist="123825" dir="93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4" name="Google Shape;1504;p18"/>
          <p:cNvGrpSpPr/>
          <p:nvPr/>
        </p:nvGrpSpPr>
        <p:grpSpPr>
          <a:xfrm>
            <a:off x="-1221310" y="15275"/>
            <a:ext cx="11057198" cy="6354189"/>
            <a:chOff x="-1221310" y="15275"/>
            <a:chExt cx="11057198" cy="6354189"/>
          </a:xfrm>
        </p:grpSpPr>
        <p:grpSp>
          <p:nvGrpSpPr>
            <p:cNvPr id="1505" name="Google Shape;1505;p18"/>
            <p:cNvGrpSpPr/>
            <p:nvPr/>
          </p:nvGrpSpPr>
          <p:grpSpPr>
            <a:xfrm>
              <a:off x="-1221310" y="15275"/>
              <a:ext cx="11057198" cy="6354189"/>
              <a:chOff x="-1221310" y="15275"/>
              <a:chExt cx="11057198" cy="6354189"/>
            </a:xfrm>
          </p:grpSpPr>
          <p:sp>
            <p:nvSpPr>
              <p:cNvPr id="1506" name="Google Shape;1506;p18"/>
              <p:cNvSpPr/>
              <p:nvPr/>
            </p:nvSpPr>
            <p:spPr>
              <a:xfrm rot="-2700000" flipH="1">
                <a:off x="6257952" y="462655"/>
                <a:ext cx="405596" cy="84429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7" name="Google Shape;1507;p18"/>
              <p:cNvGrpSpPr/>
              <p:nvPr/>
            </p:nvGrpSpPr>
            <p:grpSpPr>
              <a:xfrm flipH="1">
                <a:off x="8809338" y="2875315"/>
                <a:ext cx="1026550" cy="979208"/>
                <a:chOff x="-53484" y="876090"/>
                <a:chExt cx="1026550" cy="979208"/>
              </a:xfrm>
            </p:grpSpPr>
            <p:grpSp>
              <p:nvGrpSpPr>
                <p:cNvPr id="1508" name="Google Shape;1508;p18"/>
                <p:cNvGrpSpPr/>
                <p:nvPr/>
              </p:nvGrpSpPr>
              <p:grpSpPr>
                <a:xfrm>
                  <a:off x="910941" y="876090"/>
                  <a:ext cx="62125" cy="979208"/>
                  <a:chOff x="910941" y="876090"/>
                  <a:chExt cx="62125" cy="979208"/>
                </a:xfrm>
              </p:grpSpPr>
              <p:sp>
                <p:nvSpPr>
                  <p:cNvPr id="1509" name="Google Shape;1509;p18"/>
                  <p:cNvSpPr/>
                  <p:nvPr/>
                </p:nvSpPr>
                <p:spPr>
                  <a:xfrm>
                    <a:off x="910966" y="876090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0" name="Google Shape;1510;p18"/>
                  <p:cNvSpPr/>
                  <p:nvPr/>
                </p:nvSpPr>
                <p:spPr>
                  <a:xfrm>
                    <a:off x="910941" y="1105412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1" name="Google Shape;1511;p18"/>
                  <p:cNvSpPr/>
                  <p:nvPr/>
                </p:nvSpPr>
                <p:spPr>
                  <a:xfrm>
                    <a:off x="910943" y="990781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2" name="Google Shape;1512;p18"/>
                  <p:cNvSpPr/>
                  <p:nvPr/>
                </p:nvSpPr>
                <p:spPr>
                  <a:xfrm>
                    <a:off x="910941" y="1220043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3" name="Google Shape;1513;p18"/>
                  <p:cNvSpPr/>
                  <p:nvPr/>
                </p:nvSpPr>
                <p:spPr>
                  <a:xfrm>
                    <a:off x="910941" y="1334674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4" name="Google Shape;1514;p18"/>
                  <p:cNvSpPr/>
                  <p:nvPr/>
                </p:nvSpPr>
                <p:spPr>
                  <a:xfrm>
                    <a:off x="910941" y="1449305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5" name="Google Shape;1515;p18"/>
                  <p:cNvSpPr/>
                  <p:nvPr/>
                </p:nvSpPr>
                <p:spPr>
                  <a:xfrm>
                    <a:off x="910941" y="1563936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6" name="Google Shape;1516;p18"/>
                  <p:cNvSpPr/>
                  <p:nvPr/>
                </p:nvSpPr>
                <p:spPr>
                  <a:xfrm>
                    <a:off x="910941" y="1678566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7" name="Google Shape;1517;p18"/>
                  <p:cNvSpPr/>
                  <p:nvPr/>
                </p:nvSpPr>
                <p:spPr>
                  <a:xfrm>
                    <a:off x="910941" y="1793197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18" name="Google Shape;1518;p18"/>
                <p:cNvGrpSpPr/>
                <p:nvPr/>
              </p:nvGrpSpPr>
              <p:grpSpPr>
                <a:xfrm>
                  <a:off x="773166" y="876090"/>
                  <a:ext cx="62125" cy="979208"/>
                  <a:chOff x="910941" y="876090"/>
                  <a:chExt cx="62125" cy="979208"/>
                </a:xfrm>
              </p:grpSpPr>
              <p:sp>
                <p:nvSpPr>
                  <p:cNvPr id="1519" name="Google Shape;1519;p18"/>
                  <p:cNvSpPr/>
                  <p:nvPr/>
                </p:nvSpPr>
                <p:spPr>
                  <a:xfrm>
                    <a:off x="910966" y="876090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0" name="Google Shape;1520;p18"/>
                  <p:cNvSpPr/>
                  <p:nvPr/>
                </p:nvSpPr>
                <p:spPr>
                  <a:xfrm>
                    <a:off x="910941" y="1105412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1" name="Google Shape;1521;p18"/>
                  <p:cNvSpPr/>
                  <p:nvPr/>
                </p:nvSpPr>
                <p:spPr>
                  <a:xfrm>
                    <a:off x="910943" y="990781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2" name="Google Shape;1522;p18"/>
                  <p:cNvSpPr/>
                  <p:nvPr/>
                </p:nvSpPr>
                <p:spPr>
                  <a:xfrm>
                    <a:off x="910941" y="1220043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3" name="Google Shape;1523;p18"/>
                  <p:cNvSpPr/>
                  <p:nvPr/>
                </p:nvSpPr>
                <p:spPr>
                  <a:xfrm>
                    <a:off x="910941" y="1334674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4" name="Google Shape;1524;p18"/>
                  <p:cNvSpPr/>
                  <p:nvPr/>
                </p:nvSpPr>
                <p:spPr>
                  <a:xfrm>
                    <a:off x="910941" y="1449305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5" name="Google Shape;1525;p18"/>
                  <p:cNvSpPr/>
                  <p:nvPr/>
                </p:nvSpPr>
                <p:spPr>
                  <a:xfrm>
                    <a:off x="910941" y="1563936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6" name="Google Shape;1526;p18"/>
                  <p:cNvSpPr/>
                  <p:nvPr/>
                </p:nvSpPr>
                <p:spPr>
                  <a:xfrm>
                    <a:off x="910941" y="1678566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7" name="Google Shape;1527;p18"/>
                  <p:cNvSpPr/>
                  <p:nvPr/>
                </p:nvSpPr>
                <p:spPr>
                  <a:xfrm>
                    <a:off x="910941" y="1793197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28" name="Google Shape;1528;p18"/>
                <p:cNvGrpSpPr/>
                <p:nvPr/>
              </p:nvGrpSpPr>
              <p:grpSpPr>
                <a:xfrm>
                  <a:off x="635391" y="876090"/>
                  <a:ext cx="62125" cy="979208"/>
                  <a:chOff x="910941" y="876090"/>
                  <a:chExt cx="62125" cy="979208"/>
                </a:xfrm>
              </p:grpSpPr>
              <p:sp>
                <p:nvSpPr>
                  <p:cNvPr id="1529" name="Google Shape;1529;p18"/>
                  <p:cNvSpPr/>
                  <p:nvPr/>
                </p:nvSpPr>
                <p:spPr>
                  <a:xfrm>
                    <a:off x="910966" y="876090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0" name="Google Shape;1530;p18"/>
                  <p:cNvSpPr/>
                  <p:nvPr/>
                </p:nvSpPr>
                <p:spPr>
                  <a:xfrm>
                    <a:off x="910941" y="1105412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1" name="Google Shape;1531;p18"/>
                  <p:cNvSpPr/>
                  <p:nvPr/>
                </p:nvSpPr>
                <p:spPr>
                  <a:xfrm>
                    <a:off x="910943" y="990781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2" name="Google Shape;1532;p18"/>
                  <p:cNvSpPr/>
                  <p:nvPr/>
                </p:nvSpPr>
                <p:spPr>
                  <a:xfrm>
                    <a:off x="910941" y="1220043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3" name="Google Shape;1533;p18"/>
                  <p:cNvSpPr/>
                  <p:nvPr/>
                </p:nvSpPr>
                <p:spPr>
                  <a:xfrm>
                    <a:off x="910941" y="1334674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4" name="Google Shape;1534;p18"/>
                  <p:cNvSpPr/>
                  <p:nvPr/>
                </p:nvSpPr>
                <p:spPr>
                  <a:xfrm>
                    <a:off x="910941" y="1449305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5" name="Google Shape;1535;p18"/>
                  <p:cNvSpPr/>
                  <p:nvPr/>
                </p:nvSpPr>
                <p:spPr>
                  <a:xfrm>
                    <a:off x="910941" y="1563936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6" name="Google Shape;1536;p18"/>
                  <p:cNvSpPr/>
                  <p:nvPr/>
                </p:nvSpPr>
                <p:spPr>
                  <a:xfrm>
                    <a:off x="910941" y="1678566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7" name="Google Shape;1537;p18"/>
                  <p:cNvSpPr/>
                  <p:nvPr/>
                </p:nvSpPr>
                <p:spPr>
                  <a:xfrm>
                    <a:off x="910941" y="1793197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38" name="Google Shape;1538;p18"/>
                <p:cNvGrpSpPr/>
                <p:nvPr/>
              </p:nvGrpSpPr>
              <p:grpSpPr>
                <a:xfrm>
                  <a:off x="497616" y="876090"/>
                  <a:ext cx="62125" cy="979208"/>
                  <a:chOff x="910941" y="876090"/>
                  <a:chExt cx="62125" cy="979208"/>
                </a:xfrm>
              </p:grpSpPr>
              <p:sp>
                <p:nvSpPr>
                  <p:cNvPr id="1539" name="Google Shape;1539;p18"/>
                  <p:cNvSpPr/>
                  <p:nvPr/>
                </p:nvSpPr>
                <p:spPr>
                  <a:xfrm>
                    <a:off x="910966" y="876090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0" name="Google Shape;1540;p18"/>
                  <p:cNvSpPr/>
                  <p:nvPr/>
                </p:nvSpPr>
                <p:spPr>
                  <a:xfrm>
                    <a:off x="910941" y="1105412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1" name="Google Shape;1541;p18"/>
                  <p:cNvSpPr/>
                  <p:nvPr/>
                </p:nvSpPr>
                <p:spPr>
                  <a:xfrm>
                    <a:off x="910943" y="990781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2" name="Google Shape;1542;p18"/>
                  <p:cNvSpPr/>
                  <p:nvPr/>
                </p:nvSpPr>
                <p:spPr>
                  <a:xfrm>
                    <a:off x="910941" y="1220043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3" name="Google Shape;1543;p18"/>
                  <p:cNvSpPr/>
                  <p:nvPr/>
                </p:nvSpPr>
                <p:spPr>
                  <a:xfrm>
                    <a:off x="910941" y="1334674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4" name="Google Shape;1544;p18"/>
                  <p:cNvSpPr/>
                  <p:nvPr/>
                </p:nvSpPr>
                <p:spPr>
                  <a:xfrm>
                    <a:off x="910941" y="1449305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5" name="Google Shape;1545;p18"/>
                  <p:cNvSpPr/>
                  <p:nvPr/>
                </p:nvSpPr>
                <p:spPr>
                  <a:xfrm>
                    <a:off x="910941" y="1563936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6" name="Google Shape;1546;p18"/>
                  <p:cNvSpPr/>
                  <p:nvPr/>
                </p:nvSpPr>
                <p:spPr>
                  <a:xfrm>
                    <a:off x="910941" y="1678566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7" name="Google Shape;1547;p18"/>
                  <p:cNvSpPr/>
                  <p:nvPr/>
                </p:nvSpPr>
                <p:spPr>
                  <a:xfrm>
                    <a:off x="910941" y="1793197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48" name="Google Shape;1548;p18"/>
                <p:cNvGrpSpPr/>
                <p:nvPr/>
              </p:nvGrpSpPr>
              <p:grpSpPr>
                <a:xfrm>
                  <a:off x="359841" y="876090"/>
                  <a:ext cx="62125" cy="979208"/>
                  <a:chOff x="910941" y="876090"/>
                  <a:chExt cx="62125" cy="979208"/>
                </a:xfrm>
              </p:grpSpPr>
              <p:sp>
                <p:nvSpPr>
                  <p:cNvPr id="1549" name="Google Shape;1549;p18"/>
                  <p:cNvSpPr/>
                  <p:nvPr/>
                </p:nvSpPr>
                <p:spPr>
                  <a:xfrm>
                    <a:off x="910966" y="876090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0" name="Google Shape;1550;p18"/>
                  <p:cNvSpPr/>
                  <p:nvPr/>
                </p:nvSpPr>
                <p:spPr>
                  <a:xfrm>
                    <a:off x="910941" y="1105412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1" name="Google Shape;1551;p18"/>
                  <p:cNvSpPr/>
                  <p:nvPr/>
                </p:nvSpPr>
                <p:spPr>
                  <a:xfrm>
                    <a:off x="910943" y="990781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2" name="Google Shape;1552;p18"/>
                  <p:cNvSpPr/>
                  <p:nvPr/>
                </p:nvSpPr>
                <p:spPr>
                  <a:xfrm>
                    <a:off x="910941" y="1220043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3" name="Google Shape;1553;p18"/>
                  <p:cNvSpPr/>
                  <p:nvPr/>
                </p:nvSpPr>
                <p:spPr>
                  <a:xfrm>
                    <a:off x="910941" y="1334674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4" name="Google Shape;1554;p18"/>
                  <p:cNvSpPr/>
                  <p:nvPr/>
                </p:nvSpPr>
                <p:spPr>
                  <a:xfrm>
                    <a:off x="910941" y="1449305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5" name="Google Shape;1555;p18"/>
                  <p:cNvSpPr/>
                  <p:nvPr/>
                </p:nvSpPr>
                <p:spPr>
                  <a:xfrm>
                    <a:off x="910941" y="1563936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6" name="Google Shape;1556;p18"/>
                  <p:cNvSpPr/>
                  <p:nvPr/>
                </p:nvSpPr>
                <p:spPr>
                  <a:xfrm>
                    <a:off x="910941" y="1678566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7" name="Google Shape;1557;p18"/>
                  <p:cNvSpPr/>
                  <p:nvPr/>
                </p:nvSpPr>
                <p:spPr>
                  <a:xfrm>
                    <a:off x="910941" y="1793197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8" name="Google Shape;1558;p18"/>
                <p:cNvGrpSpPr/>
                <p:nvPr/>
              </p:nvGrpSpPr>
              <p:grpSpPr>
                <a:xfrm>
                  <a:off x="222066" y="876090"/>
                  <a:ext cx="62125" cy="979208"/>
                  <a:chOff x="910941" y="876090"/>
                  <a:chExt cx="62125" cy="979208"/>
                </a:xfrm>
              </p:grpSpPr>
              <p:sp>
                <p:nvSpPr>
                  <p:cNvPr id="1559" name="Google Shape;1559;p18"/>
                  <p:cNvSpPr/>
                  <p:nvPr/>
                </p:nvSpPr>
                <p:spPr>
                  <a:xfrm>
                    <a:off x="910966" y="876090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0" name="Google Shape;1560;p18"/>
                  <p:cNvSpPr/>
                  <p:nvPr/>
                </p:nvSpPr>
                <p:spPr>
                  <a:xfrm>
                    <a:off x="910941" y="1105412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1" name="Google Shape;1561;p18"/>
                  <p:cNvSpPr/>
                  <p:nvPr/>
                </p:nvSpPr>
                <p:spPr>
                  <a:xfrm>
                    <a:off x="910943" y="990781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2" name="Google Shape;1562;p18"/>
                  <p:cNvSpPr/>
                  <p:nvPr/>
                </p:nvSpPr>
                <p:spPr>
                  <a:xfrm>
                    <a:off x="910941" y="1220043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3" name="Google Shape;1563;p18"/>
                  <p:cNvSpPr/>
                  <p:nvPr/>
                </p:nvSpPr>
                <p:spPr>
                  <a:xfrm>
                    <a:off x="910941" y="1334674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4" name="Google Shape;1564;p18"/>
                  <p:cNvSpPr/>
                  <p:nvPr/>
                </p:nvSpPr>
                <p:spPr>
                  <a:xfrm>
                    <a:off x="910941" y="1449305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5" name="Google Shape;1565;p18"/>
                  <p:cNvSpPr/>
                  <p:nvPr/>
                </p:nvSpPr>
                <p:spPr>
                  <a:xfrm>
                    <a:off x="910941" y="1563936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6" name="Google Shape;1566;p18"/>
                  <p:cNvSpPr/>
                  <p:nvPr/>
                </p:nvSpPr>
                <p:spPr>
                  <a:xfrm>
                    <a:off x="910941" y="1678566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7" name="Google Shape;1567;p18"/>
                  <p:cNvSpPr/>
                  <p:nvPr/>
                </p:nvSpPr>
                <p:spPr>
                  <a:xfrm>
                    <a:off x="910941" y="1793197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8" name="Google Shape;1568;p18"/>
                <p:cNvGrpSpPr/>
                <p:nvPr/>
              </p:nvGrpSpPr>
              <p:grpSpPr>
                <a:xfrm>
                  <a:off x="84291" y="876090"/>
                  <a:ext cx="62125" cy="979208"/>
                  <a:chOff x="910941" y="876090"/>
                  <a:chExt cx="62125" cy="979208"/>
                </a:xfrm>
              </p:grpSpPr>
              <p:sp>
                <p:nvSpPr>
                  <p:cNvPr id="1569" name="Google Shape;1569;p18"/>
                  <p:cNvSpPr/>
                  <p:nvPr/>
                </p:nvSpPr>
                <p:spPr>
                  <a:xfrm>
                    <a:off x="910966" y="876090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0" name="Google Shape;1570;p18"/>
                  <p:cNvSpPr/>
                  <p:nvPr/>
                </p:nvSpPr>
                <p:spPr>
                  <a:xfrm>
                    <a:off x="910941" y="1105412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1" name="Google Shape;1571;p18"/>
                  <p:cNvSpPr/>
                  <p:nvPr/>
                </p:nvSpPr>
                <p:spPr>
                  <a:xfrm>
                    <a:off x="910943" y="990781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2" name="Google Shape;1572;p18"/>
                  <p:cNvSpPr/>
                  <p:nvPr/>
                </p:nvSpPr>
                <p:spPr>
                  <a:xfrm>
                    <a:off x="910941" y="1220043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3" name="Google Shape;1573;p18"/>
                  <p:cNvSpPr/>
                  <p:nvPr/>
                </p:nvSpPr>
                <p:spPr>
                  <a:xfrm>
                    <a:off x="910941" y="1334674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4" name="Google Shape;1574;p18"/>
                  <p:cNvSpPr/>
                  <p:nvPr/>
                </p:nvSpPr>
                <p:spPr>
                  <a:xfrm>
                    <a:off x="910941" y="1449305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5" name="Google Shape;1575;p18"/>
                  <p:cNvSpPr/>
                  <p:nvPr/>
                </p:nvSpPr>
                <p:spPr>
                  <a:xfrm>
                    <a:off x="910941" y="1563936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6" name="Google Shape;1576;p18"/>
                  <p:cNvSpPr/>
                  <p:nvPr/>
                </p:nvSpPr>
                <p:spPr>
                  <a:xfrm>
                    <a:off x="910941" y="1678566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7" name="Google Shape;1577;p18"/>
                  <p:cNvSpPr/>
                  <p:nvPr/>
                </p:nvSpPr>
                <p:spPr>
                  <a:xfrm>
                    <a:off x="910941" y="1793197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8" name="Google Shape;1578;p18"/>
                <p:cNvGrpSpPr/>
                <p:nvPr/>
              </p:nvGrpSpPr>
              <p:grpSpPr>
                <a:xfrm>
                  <a:off x="-53484" y="876090"/>
                  <a:ext cx="62125" cy="979208"/>
                  <a:chOff x="910941" y="876090"/>
                  <a:chExt cx="62125" cy="979208"/>
                </a:xfrm>
              </p:grpSpPr>
              <p:sp>
                <p:nvSpPr>
                  <p:cNvPr id="1579" name="Google Shape;1579;p18"/>
                  <p:cNvSpPr/>
                  <p:nvPr/>
                </p:nvSpPr>
                <p:spPr>
                  <a:xfrm>
                    <a:off x="910966" y="876090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0" name="Google Shape;1580;p18"/>
                  <p:cNvSpPr/>
                  <p:nvPr/>
                </p:nvSpPr>
                <p:spPr>
                  <a:xfrm>
                    <a:off x="910941" y="1105412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1" name="Google Shape;1581;p18"/>
                  <p:cNvSpPr/>
                  <p:nvPr/>
                </p:nvSpPr>
                <p:spPr>
                  <a:xfrm>
                    <a:off x="910943" y="990781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2" name="Google Shape;1582;p18"/>
                  <p:cNvSpPr/>
                  <p:nvPr/>
                </p:nvSpPr>
                <p:spPr>
                  <a:xfrm>
                    <a:off x="910941" y="1220043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3" name="Google Shape;1583;p18"/>
                  <p:cNvSpPr/>
                  <p:nvPr/>
                </p:nvSpPr>
                <p:spPr>
                  <a:xfrm>
                    <a:off x="910941" y="1334674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4" name="Google Shape;1584;p18"/>
                  <p:cNvSpPr/>
                  <p:nvPr/>
                </p:nvSpPr>
                <p:spPr>
                  <a:xfrm>
                    <a:off x="910941" y="1449305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5" name="Google Shape;1585;p18"/>
                  <p:cNvSpPr/>
                  <p:nvPr/>
                </p:nvSpPr>
                <p:spPr>
                  <a:xfrm>
                    <a:off x="910941" y="1563936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6" name="Google Shape;1586;p18"/>
                  <p:cNvSpPr/>
                  <p:nvPr/>
                </p:nvSpPr>
                <p:spPr>
                  <a:xfrm>
                    <a:off x="910941" y="1678566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7" name="Google Shape;1587;p18"/>
                  <p:cNvSpPr/>
                  <p:nvPr/>
                </p:nvSpPr>
                <p:spPr>
                  <a:xfrm>
                    <a:off x="910941" y="1793197"/>
                    <a:ext cx="62100" cy="621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588" name="Google Shape;1588;p18"/>
              <p:cNvSpPr/>
              <p:nvPr/>
            </p:nvSpPr>
            <p:spPr>
              <a:xfrm flipH="1">
                <a:off x="6846816" y="15275"/>
                <a:ext cx="1130400" cy="979200"/>
              </a:xfrm>
              <a:prstGeom prst="pie">
                <a:avLst>
                  <a:gd name="adj1" fmla="val 10800078"/>
                  <a:gd name="adj2" fmla="val 2158235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18"/>
              <p:cNvSpPr/>
              <p:nvPr/>
            </p:nvSpPr>
            <p:spPr>
              <a:xfrm flipH="1">
                <a:off x="8357178" y="331625"/>
                <a:ext cx="346500" cy="346500"/>
              </a:xfrm>
              <a:prstGeom prst="mathPlus">
                <a:avLst>
                  <a:gd name="adj1" fmla="val 2352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18"/>
              <p:cNvSpPr/>
              <p:nvPr/>
            </p:nvSpPr>
            <p:spPr>
              <a:xfrm flipH="1">
                <a:off x="157353" y="1478175"/>
                <a:ext cx="505200" cy="3465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91" name="Google Shape;1591;p18"/>
              <p:cNvGrpSpPr/>
              <p:nvPr/>
            </p:nvGrpSpPr>
            <p:grpSpPr>
              <a:xfrm rot="-2243615" flipH="1">
                <a:off x="1312091" y="4596087"/>
                <a:ext cx="191654" cy="191644"/>
                <a:chOff x="5939341" y="4763875"/>
                <a:chExt cx="191650" cy="191640"/>
              </a:xfrm>
            </p:grpSpPr>
            <p:sp>
              <p:nvSpPr>
                <p:cNvPr id="1592" name="Google Shape;1592;p18"/>
                <p:cNvSpPr/>
                <p:nvPr/>
              </p:nvSpPr>
              <p:spPr>
                <a:xfrm>
                  <a:off x="5939341" y="489341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3" name="Google Shape;1593;p18"/>
                <p:cNvSpPr/>
                <p:nvPr/>
              </p:nvSpPr>
              <p:spPr>
                <a:xfrm>
                  <a:off x="6068891" y="476387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1594;p18"/>
                <p:cNvSpPr/>
                <p:nvPr/>
              </p:nvSpPr>
              <p:spPr>
                <a:xfrm>
                  <a:off x="6068891" y="489341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5" name="Google Shape;1595;p18"/>
              <p:cNvGrpSpPr/>
              <p:nvPr/>
            </p:nvGrpSpPr>
            <p:grpSpPr>
              <a:xfrm rot="-9108614" flipH="1">
                <a:off x="8492514" y="4309950"/>
                <a:ext cx="191653" cy="191643"/>
                <a:chOff x="5939341" y="4763875"/>
                <a:chExt cx="191650" cy="191640"/>
              </a:xfrm>
            </p:grpSpPr>
            <p:sp>
              <p:nvSpPr>
                <p:cNvPr id="1596" name="Google Shape;1596;p18"/>
                <p:cNvSpPr/>
                <p:nvPr/>
              </p:nvSpPr>
              <p:spPr>
                <a:xfrm>
                  <a:off x="5939341" y="489341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1597;p18"/>
                <p:cNvSpPr/>
                <p:nvPr/>
              </p:nvSpPr>
              <p:spPr>
                <a:xfrm>
                  <a:off x="6068891" y="476387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8" name="Google Shape;1598;p18"/>
                <p:cNvSpPr/>
                <p:nvPr/>
              </p:nvSpPr>
              <p:spPr>
                <a:xfrm>
                  <a:off x="6068891" y="489341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9" name="Google Shape;1599;p18"/>
              <p:cNvGrpSpPr/>
              <p:nvPr/>
            </p:nvGrpSpPr>
            <p:grpSpPr>
              <a:xfrm flipH="1">
                <a:off x="8083953" y="1478163"/>
                <a:ext cx="1135350" cy="1181050"/>
                <a:chOff x="-87012" y="2672250"/>
                <a:chExt cx="1135350" cy="1181050"/>
              </a:xfrm>
            </p:grpSpPr>
            <p:sp>
              <p:nvSpPr>
                <p:cNvPr id="1600" name="Google Shape;1600;p18"/>
                <p:cNvSpPr/>
                <p:nvPr/>
              </p:nvSpPr>
              <p:spPr>
                <a:xfrm>
                  <a:off x="-87012" y="2916100"/>
                  <a:ext cx="937200" cy="937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1" name="Google Shape;1601;p18"/>
                <p:cNvSpPr/>
                <p:nvPr/>
              </p:nvSpPr>
              <p:spPr>
                <a:xfrm>
                  <a:off x="111138" y="2672250"/>
                  <a:ext cx="937200" cy="9372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02" name="Google Shape;1602;p18"/>
              <p:cNvSpPr/>
              <p:nvPr/>
            </p:nvSpPr>
            <p:spPr>
              <a:xfrm rot="-4259867" flipH="1">
                <a:off x="314127" y="860911"/>
                <a:ext cx="191643" cy="19164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18"/>
              <p:cNvSpPr/>
              <p:nvPr/>
            </p:nvSpPr>
            <p:spPr>
              <a:xfrm rot="-8594418" flipH="1">
                <a:off x="8327662" y="4843664"/>
                <a:ext cx="405541" cy="8424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18"/>
              <p:cNvSpPr/>
              <p:nvPr/>
            </p:nvSpPr>
            <p:spPr>
              <a:xfrm rot="8547125" flipH="1">
                <a:off x="1709398" y="4843632"/>
                <a:ext cx="405628" cy="84305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18"/>
              <p:cNvSpPr/>
              <p:nvPr/>
            </p:nvSpPr>
            <p:spPr>
              <a:xfrm rot="3063739" flipH="1">
                <a:off x="3008700" y="239686"/>
                <a:ext cx="405744" cy="84287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18"/>
              <p:cNvSpPr/>
              <p:nvPr/>
            </p:nvSpPr>
            <p:spPr>
              <a:xfrm rot="-2903254" flipH="1">
                <a:off x="4050715" y="4882285"/>
                <a:ext cx="405669" cy="84358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07" name="Google Shape;1607;p18"/>
              <p:cNvGrpSpPr/>
              <p:nvPr/>
            </p:nvGrpSpPr>
            <p:grpSpPr>
              <a:xfrm rot="-2068701" flipH="1">
                <a:off x="-654660" y="3609380"/>
                <a:ext cx="1649498" cy="2513966"/>
                <a:chOff x="8543106" y="1985898"/>
                <a:chExt cx="1317585" cy="2007972"/>
              </a:xfrm>
            </p:grpSpPr>
            <p:sp>
              <p:nvSpPr>
                <p:cNvPr id="1608" name="Google Shape;1608;p18"/>
                <p:cNvSpPr/>
                <p:nvPr/>
              </p:nvSpPr>
              <p:spPr>
                <a:xfrm rot="-5905845" flipH="1">
                  <a:off x="8265075" y="2462746"/>
                  <a:ext cx="1873647" cy="10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53" h="42175" extrusionOk="0">
                      <a:moveTo>
                        <a:pt x="12774" y="38955"/>
                      </a:moveTo>
                      <a:cubicBezTo>
                        <a:pt x="5332" y="36644"/>
                        <a:pt x="1750" y="33037"/>
                        <a:pt x="429" y="27830"/>
                      </a:cubicBezTo>
                      <a:cubicBezTo>
                        <a:pt x="-892" y="22623"/>
                        <a:pt x="911" y="11955"/>
                        <a:pt x="4848" y="7713"/>
                      </a:cubicBezTo>
                      <a:cubicBezTo>
                        <a:pt x="8785" y="3471"/>
                        <a:pt x="18209" y="1947"/>
                        <a:pt x="24051" y="2379"/>
                      </a:cubicBezTo>
                      <a:cubicBezTo>
                        <a:pt x="29893" y="2811"/>
                        <a:pt x="35329" y="10660"/>
                        <a:pt x="39901" y="10304"/>
                      </a:cubicBezTo>
                      <a:cubicBezTo>
                        <a:pt x="44473" y="9948"/>
                        <a:pt x="46860" y="1160"/>
                        <a:pt x="51483" y="245"/>
                      </a:cubicBezTo>
                      <a:cubicBezTo>
                        <a:pt x="56106" y="-669"/>
                        <a:pt x="63726" y="1007"/>
                        <a:pt x="67637" y="4817"/>
                      </a:cubicBezTo>
                      <a:cubicBezTo>
                        <a:pt x="71549" y="8627"/>
                        <a:pt x="74901" y="17212"/>
                        <a:pt x="74952" y="23105"/>
                      </a:cubicBezTo>
                      <a:cubicBezTo>
                        <a:pt x="75003" y="28998"/>
                        <a:pt x="72921" y="37075"/>
                        <a:pt x="67943" y="40174"/>
                      </a:cubicBezTo>
                      <a:cubicBezTo>
                        <a:pt x="62965" y="43273"/>
                        <a:pt x="54278" y="41901"/>
                        <a:pt x="45083" y="41698"/>
                      </a:cubicBezTo>
                      <a:cubicBezTo>
                        <a:pt x="35888" y="41495"/>
                        <a:pt x="20216" y="41266"/>
                        <a:pt x="12774" y="3895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</p:sp>
            <p:grpSp>
              <p:nvGrpSpPr>
                <p:cNvPr id="1609" name="Google Shape;1609;p18"/>
                <p:cNvGrpSpPr/>
                <p:nvPr/>
              </p:nvGrpSpPr>
              <p:grpSpPr>
                <a:xfrm rot="-5905845" flipH="1">
                  <a:off x="8427105" y="2519223"/>
                  <a:ext cx="1357084" cy="655836"/>
                  <a:chOff x="7708460" y="4378406"/>
                  <a:chExt cx="1357212" cy="655899"/>
                </a:xfrm>
              </p:grpSpPr>
              <p:sp>
                <p:nvSpPr>
                  <p:cNvPr id="1610" name="Google Shape;1610;p18"/>
                  <p:cNvSpPr/>
                  <p:nvPr/>
                </p:nvSpPr>
                <p:spPr>
                  <a:xfrm rot="2904166">
                    <a:off x="7818729" y="4667409"/>
                    <a:ext cx="157255" cy="6183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1" name="Google Shape;1611;p18"/>
                  <p:cNvSpPr/>
                  <p:nvPr/>
                </p:nvSpPr>
                <p:spPr>
                  <a:xfrm rot="5708697">
                    <a:off x="7932068" y="4922287"/>
                    <a:ext cx="157233" cy="6203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2" name="Google Shape;1612;p18"/>
                  <p:cNvSpPr/>
                  <p:nvPr/>
                </p:nvSpPr>
                <p:spPr>
                  <a:xfrm rot="-2852997">
                    <a:off x="8099446" y="4605605"/>
                    <a:ext cx="157346" cy="622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3" name="Google Shape;1613;p18"/>
                  <p:cNvSpPr/>
                  <p:nvPr/>
                </p:nvSpPr>
                <p:spPr>
                  <a:xfrm rot="834224">
                    <a:off x="8254187" y="4915570"/>
                    <a:ext cx="157309" cy="6206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4" name="Google Shape;1614;p18"/>
                  <p:cNvSpPr/>
                  <p:nvPr/>
                </p:nvSpPr>
                <p:spPr>
                  <a:xfrm rot="7014453">
                    <a:off x="8438042" y="4667287"/>
                    <a:ext cx="157109" cy="6211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5" name="Google Shape;1615;p18"/>
                  <p:cNvSpPr/>
                  <p:nvPr/>
                </p:nvSpPr>
                <p:spPr>
                  <a:xfrm rot="-6691012">
                    <a:off x="8929400" y="4431742"/>
                    <a:ext cx="157044" cy="6222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6" name="Google Shape;1616;p18"/>
                  <p:cNvSpPr/>
                  <p:nvPr/>
                </p:nvSpPr>
                <p:spPr>
                  <a:xfrm rot="-2852997">
                    <a:off x="8614416" y="4902456"/>
                    <a:ext cx="157346" cy="6221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7" name="Google Shape;1617;p18"/>
                  <p:cNvSpPr/>
                  <p:nvPr/>
                </p:nvSpPr>
                <p:spPr>
                  <a:xfrm rot="-8785868">
                    <a:off x="8710562" y="4667269"/>
                    <a:ext cx="157341" cy="6215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8" name="Google Shape;1618;p18"/>
                  <p:cNvSpPr/>
                  <p:nvPr/>
                </p:nvSpPr>
                <p:spPr>
                  <a:xfrm rot="2495834">
                    <a:off x="7944407" y="4431722"/>
                    <a:ext cx="157255" cy="6225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9" name="Google Shape;1619;p18"/>
                  <p:cNvSpPr/>
                  <p:nvPr/>
                </p:nvSpPr>
                <p:spPr>
                  <a:xfrm rot="2565528">
                    <a:off x="8890259" y="4879345"/>
                    <a:ext cx="157310" cy="6219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0" name="Google Shape;1620;p18"/>
                  <p:cNvSpPr/>
                  <p:nvPr/>
                </p:nvSpPr>
                <p:spPr>
                  <a:xfrm rot="8406625">
                    <a:off x="7710121" y="4915383"/>
                    <a:ext cx="157178" cy="6241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621" name="Google Shape;1621;p18"/>
              <p:cNvGrpSpPr/>
              <p:nvPr/>
            </p:nvGrpSpPr>
            <p:grpSpPr>
              <a:xfrm flipH="1">
                <a:off x="6634007" y="4706420"/>
                <a:ext cx="1323848" cy="358724"/>
                <a:chOff x="3111721" y="3719070"/>
                <a:chExt cx="2418429" cy="764055"/>
              </a:xfrm>
            </p:grpSpPr>
            <p:sp>
              <p:nvSpPr>
                <p:cNvPr id="1622" name="Google Shape;1622;p18"/>
                <p:cNvSpPr/>
                <p:nvPr/>
              </p:nvSpPr>
              <p:spPr>
                <a:xfrm>
                  <a:off x="3141325" y="3938825"/>
                  <a:ext cx="2388825" cy="5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53" h="21772" extrusionOk="0">
                      <a:moveTo>
                        <a:pt x="0" y="21772"/>
                      </a:moveTo>
                      <a:lnTo>
                        <a:pt x="20260" y="605"/>
                      </a:lnTo>
                      <a:lnTo>
                        <a:pt x="38705" y="21469"/>
                      </a:lnTo>
                      <a:lnTo>
                        <a:pt x="56698" y="432"/>
                      </a:lnTo>
                      <a:lnTo>
                        <a:pt x="74084" y="21772"/>
                      </a:lnTo>
                      <a:lnTo>
                        <a:pt x="95553" y="0"/>
                      </a:lnTo>
                    </a:path>
                  </a:pathLst>
                </a:custGeom>
                <a:noFill/>
                <a:ln w="152400" cap="flat" cmpd="sng">
                  <a:solidFill>
                    <a:schemeClr val="dk1"/>
                  </a:solidFill>
                  <a:prstDash val="solid"/>
                  <a:miter lim="8000"/>
                  <a:headEnd type="none" w="med" len="med"/>
                  <a:tailEnd type="none" w="med" len="med"/>
                </a:ln>
              </p:spPr>
            </p:sp>
            <p:sp>
              <p:nvSpPr>
                <p:cNvPr id="1623" name="Google Shape;1623;p18"/>
                <p:cNvSpPr/>
                <p:nvPr/>
              </p:nvSpPr>
              <p:spPr>
                <a:xfrm>
                  <a:off x="3111721" y="3719070"/>
                  <a:ext cx="2388825" cy="5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53" h="21772" extrusionOk="0">
                      <a:moveTo>
                        <a:pt x="0" y="21772"/>
                      </a:moveTo>
                      <a:lnTo>
                        <a:pt x="20260" y="605"/>
                      </a:lnTo>
                      <a:lnTo>
                        <a:pt x="38705" y="21469"/>
                      </a:lnTo>
                      <a:lnTo>
                        <a:pt x="56698" y="432"/>
                      </a:lnTo>
                      <a:lnTo>
                        <a:pt x="74084" y="21772"/>
                      </a:lnTo>
                      <a:lnTo>
                        <a:pt x="95553" y="0"/>
                      </a:lnTo>
                    </a:path>
                  </a:pathLst>
                </a:custGeom>
                <a:noFill/>
                <a:ln w="152400" cap="flat" cmpd="sng">
                  <a:solidFill>
                    <a:schemeClr val="accent1"/>
                  </a:solidFill>
                  <a:prstDash val="solid"/>
                  <a:miter lim="8000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624" name="Google Shape;1624;p18"/>
              <p:cNvGrpSpPr/>
              <p:nvPr/>
            </p:nvGrpSpPr>
            <p:grpSpPr>
              <a:xfrm rot="2700000" flipH="1">
                <a:off x="1898535" y="186016"/>
                <a:ext cx="191648" cy="191638"/>
                <a:chOff x="5939341" y="4763875"/>
                <a:chExt cx="191650" cy="191640"/>
              </a:xfrm>
            </p:grpSpPr>
            <p:sp>
              <p:nvSpPr>
                <p:cNvPr id="1625" name="Google Shape;1625;p18"/>
                <p:cNvSpPr/>
                <p:nvPr/>
              </p:nvSpPr>
              <p:spPr>
                <a:xfrm>
                  <a:off x="5939341" y="489341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6" name="Google Shape;1626;p18"/>
                <p:cNvSpPr/>
                <p:nvPr/>
              </p:nvSpPr>
              <p:spPr>
                <a:xfrm>
                  <a:off x="6068891" y="476387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7" name="Google Shape;1627;p18"/>
                <p:cNvSpPr/>
                <p:nvPr/>
              </p:nvSpPr>
              <p:spPr>
                <a:xfrm>
                  <a:off x="6068891" y="489341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628" name="Google Shape;1628;p18"/>
            <p:cNvSpPr/>
            <p:nvPr/>
          </p:nvSpPr>
          <p:spPr>
            <a:xfrm rot="5400000">
              <a:off x="483713" y="-188975"/>
              <a:ext cx="237300" cy="939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dist="85725" dir="30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3"/>
          <p:cNvGrpSpPr/>
          <p:nvPr/>
        </p:nvGrpSpPr>
        <p:grpSpPr>
          <a:xfrm>
            <a:off x="-978953" y="-962961"/>
            <a:ext cx="10131414" cy="6345819"/>
            <a:chOff x="-978953" y="-962961"/>
            <a:chExt cx="10131414" cy="6345819"/>
          </a:xfrm>
        </p:grpSpPr>
        <p:sp>
          <p:nvSpPr>
            <p:cNvPr id="151" name="Google Shape;151;p3"/>
            <p:cNvSpPr/>
            <p:nvPr/>
          </p:nvSpPr>
          <p:spPr>
            <a:xfrm rot="-5400000">
              <a:off x="7951388" y="4216000"/>
              <a:ext cx="1130400" cy="979200"/>
            </a:xfrm>
            <a:prstGeom prst="pie">
              <a:avLst>
                <a:gd name="adj1" fmla="val 10800078"/>
                <a:gd name="adj2" fmla="val 2158235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" name="Google Shape;152;p3"/>
            <p:cNvGrpSpPr/>
            <p:nvPr/>
          </p:nvGrpSpPr>
          <p:grpSpPr>
            <a:xfrm>
              <a:off x="8003316" y="4358665"/>
              <a:ext cx="1026550" cy="979208"/>
              <a:chOff x="-53484" y="876090"/>
              <a:chExt cx="1026550" cy="979208"/>
            </a:xfrm>
          </p:grpSpPr>
          <p:grpSp>
            <p:nvGrpSpPr>
              <p:cNvPr id="153" name="Google Shape;153;p3"/>
              <p:cNvGrpSpPr/>
              <p:nvPr/>
            </p:nvGrpSpPr>
            <p:grpSpPr>
              <a:xfrm>
                <a:off x="91094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154" name="Google Shape;154;p3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3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3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3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3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3" name="Google Shape;163;p3"/>
              <p:cNvGrpSpPr/>
              <p:nvPr/>
            </p:nvGrpSpPr>
            <p:grpSpPr>
              <a:xfrm>
                <a:off x="773166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164" name="Google Shape;164;p3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3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3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3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3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3" name="Google Shape;173;p3"/>
              <p:cNvGrpSpPr/>
              <p:nvPr/>
            </p:nvGrpSpPr>
            <p:grpSpPr>
              <a:xfrm>
                <a:off x="63539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174" name="Google Shape;174;p3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3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3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3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3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" name="Google Shape;183;p3"/>
              <p:cNvGrpSpPr/>
              <p:nvPr/>
            </p:nvGrpSpPr>
            <p:grpSpPr>
              <a:xfrm>
                <a:off x="497616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184" name="Google Shape;184;p3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3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3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3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3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3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" name="Google Shape;193;p3"/>
              <p:cNvGrpSpPr/>
              <p:nvPr/>
            </p:nvGrpSpPr>
            <p:grpSpPr>
              <a:xfrm>
                <a:off x="35984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194" name="Google Shape;194;p3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3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3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3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3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3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3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3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3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3" name="Google Shape;203;p3"/>
              <p:cNvGrpSpPr/>
              <p:nvPr/>
            </p:nvGrpSpPr>
            <p:grpSpPr>
              <a:xfrm>
                <a:off x="222066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204" name="Google Shape;204;p3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3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3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3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3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3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3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3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3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" name="Google Shape;213;p3"/>
              <p:cNvGrpSpPr/>
              <p:nvPr/>
            </p:nvGrpSpPr>
            <p:grpSpPr>
              <a:xfrm>
                <a:off x="8429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214" name="Google Shape;214;p3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3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3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3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3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3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3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3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3" name="Google Shape;223;p3"/>
              <p:cNvGrpSpPr/>
              <p:nvPr/>
            </p:nvGrpSpPr>
            <p:grpSpPr>
              <a:xfrm>
                <a:off x="-53484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224" name="Google Shape;224;p3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3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3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3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3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3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3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3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3" name="Google Shape;233;p3"/>
            <p:cNvGrpSpPr/>
            <p:nvPr/>
          </p:nvGrpSpPr>
          <p:grpSpPr>
            <a:xfrm rot="-10420984">
              <a:off x="7361952" y="-874885"/>
              <a:ext cx="1698464" cy="1766831"/>
              <a:chOff x="-87012" y="2672250"/>
              <a:chExt cx="1135350" cy="1181050"/>
            </a:xfrm>
          </p:grpSpPr>
          <p:sp>
            <p:nvSpPr>
              <p:cNvPr id="234" name="Google Shape;234;p3"/>
              <p:cNvSpPr/>
              <p:nvPr/>
            </p:nvSpPr>
            <p:spPr>
              <a:xfrm>
                <a:off x="-87012" y="2916100"/>
                <a:ext cx="937200" cy="937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111138" y="2672250"/>
                <a:ext cx="937200" cy="937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" name="Google Shape;236;p3"/>
            <p:cNvGrpSpPr/>
            <p:nvPr/>
          </p:nvGrpSpPr>
          <p:grpSpPr>
            <a:xfrm>
              <a:off x="7087458" y="-103947"/>
              <a:ext cx="1384865" cy="1283978"/>
              <a:chOff x="6782658" y="124653"/>
              <a:chExt cx="1384865" cy="1283978"/>
            </a:xfrm>
          </p:grpSpPr>
          <p:sp>
            <p:nvSpPr>
              <p:cNvPr id="237" name="Google Shape;237;p3"/>
              <p:cNvSpPr/>
              <p:nvPr/>
            </p:nvSpPr>
            <p:spPr>
              <a:xfrm rot="10186987" flipH="1">
                <a:off x="7034633" y="439517"/>
                <a:ext cx="157294" cy="6185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 rot="7385008" flipH="1">
                <a:off x="7281369" y="309241"/>
                <a:ext cx="157183" cy="6199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 rot="-5655878" flipH="1">
                <a:off x="7217140" y="661421"/>
                <a:ext cx="157336" cy="6226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 rot="-9340956" flipH="1">
                <a:off x="7530333" y="513689"/>
                <a:ext cx="157361" cy="62021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 rot="6073450" flipH="1">
                <a:off x="7521192" y="822247"/>
                <a:ext cx="157207" cy="6213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 rot="-1817277" flipH="1">
                <a:off x="7761944" y="1311052"/>
                <a:ext cx="157035" cy="6225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 rot="-5655878" flipH="1">
                <a:off x="7805397" y="746532"/>
                <a:ext cx="157336" cy="6226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 rot="275480" flipH="1">
                <a:off x="7735465" y="990876"/>
                <a:ext cx="157405" cy="6201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 rot="10596471" flipH="1">
                <a:off x="6987707" y="702168"/>
                <a:ext cx="157175" cy="62222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 rot="10524520" flipH="1">
                <a:off x="8007820" y="935066"/>
                <a:ext cx="157405" cy="6230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 rot="4686681" flipH="1">
                <a:off x="7102787" y="177046"/>
                <a:ext cx="157274" cy="6231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 rot="-5655878" flipH="1">
                <a:off x="6740890" y="572146"/>
                <a:ext cx="157336" cy="6226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 rot="7385008" flipH="1">
                <a:off x="7206969" y="1001291"/>
                <a:ext cx="157183" cy="6199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 rot="6073450" flipH="1">
                <a:off x="7469092" y="1134772"/>
                <a:ext cx="157207" cy="6213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251;p3"/>
            <p:cNvGrpSpPr/>
            <p:nvPr/>
          </p:nvGrpSpPr>
          <p:grpSpPr>
            <a:xfrm>
              <a:off x="2085316" y="4822735"/>
              <a:ext cx="613200" cy="203475"/>
              <a:chOff x="502391" y="461197"/>
              <a:chExt cx="613200" cy="203475"/>
            </a:xfrm>
          </p:grpSpPr>
          <p:grpSp>
            <p:nvGrpSpPr>
              <p:cNvPr id="252" name="Google Shape;252;p3"/>
              <p:cNvGrpSpPr/>
              <p:nvPr/>
            </p:nvGrpSpPr>
            <p:grpSpPr>
              <a:xfrm>
                <a:off x="502391" y="602572"/>
                <a:ext cx="613200" cy="62100"/>
                <a:chOff x="502391" y="602572"/>
                <a:chExt cx="613200" cy="62100"/>
              </a:xfrm>
            </p:grpSpPr>
            <p:sp>
              <p:nvSpPr>
                <p:cNvPr id="253" name="Google Shape;253;p3"/>
                <p:cNvSpPr/>
                <p:nvPr/>
              </p:nvSpPr>
              <p:spPr>
                <a:xfrm>
                  <a:off x="1053491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3"/>
                <p:cNvSpPr/>
                <p:nvPr/>
              </p:nvSpPr>
              <p:spPr>
                <a:xfrm>
                  <a:off x="915716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3"/>
                <p:cNvSpPr/>
                <p:nvPr/>
              </p:nvSpPr>
              <p:spPr>
                <a:xfrm>
                  <a:off x="777941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640166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3"/>
                <p:cNvSpPr/>
                <p:nvPr/>
              </p:nvSpPr>
              <p:spPr>
                <a:xfrm>
                  <a:off x="502391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8" name="Google Shape;258;p3"/>
              <p:cNvGrpSpPr/>
              <p:nvPr/>
            </p:nvGrpSpPr>
            <p:grpSpPr>
              <a:xfrm>
                <a:off x="502391" y="461197"/>
                <a:ext cx="613200" cy="62100"/>
                <a:chOff x="502391" y="602572"/>
                <a:chExt cx="613200" cy="62100"/>
              </a:xfrm>
            </p:grpSpPr>
            <p:sp>
              <p:nvSpPr>
                <p:cNvPr id="259" name="Google Shape;259;p3"/>
                <p:cNvSpPr/>
                <p:nvPr/>
              </p:nvSpPr>
              <p:spPr>
                <a:xfrm>
                  <a:off x="1053491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3"/>
                <p:cNvSpPr/>
                <p:nvPr/>
              </p:nvSpPr>
              <p:spPr>
                <a:xfrm>
                  <a:off x="915716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3"/>
                <p:cNvSpPr/>
                <p:nvPr/>
              </p:nvSpPr>
              <p:spPr>
                <a:xfrm>
                  <a:off x="777941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3"/>
                <p:cNvSpPr/>
                <p:nvPr/>
              </p:nvSpPr>
              <p:spPr>
                <a:xfrm>
                  <a:off x="640166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3"/>
                <p:cNvSpPr/>
                <p:nvPr/>
              </p:nvSpPr>
              <p:spPr>
                <a:xfrm>
                  <a:off x="502391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64" name="Google Shape;264;p3"/>
            <p:cNvSpPr/>
            <p:nvPr/>
          </p:nvSpPr>
          <p:spPr>
            <a:xfrm>
              <a:off x="8732325" y="557325"/>
              <a:ext cx="346500" cy="346500"/>
            </a:xfrm>
            <a:prstGeom prst="mathPlus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38488" y="4546150"/>
              <a:ext cx="505200" cy="3465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 rot="9879501">
              <a:off x="1018047" y="4828670"/>
              <a:ext cx="191629" cy="19162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3"/>
            <p:cNvGrpSpPr/>
            <p:nvPr/>
          </p:nvGrpSpPr>
          <p:grpSpPr>
            <a:xfrm>
              <a:off x="-978953" y="-666752"/>
              <a:ext cx="2271650" cy="2045375"/>
              <a:chOff x="-597953" y="-430502"/>
              <a:chExt cx="2271650" cy="2045375"/>
            </a:xfrm>
          </p:grpSpPr>
          <p:sp>
            <p:nvSpPr>
              <p:cNvPr id="268" name="Google Shape;268;p3"/>
              <p:cNvSpPr/>
              <p:nvPr/>
            </p:nvSpPr>
            <p:spPr>
              <a:xfrm>
                <a:off x="-597953" y="-430502"/>
                <a:ext cx="2271650" cy="2045375"/>
              </a:xfrm>
              <a:custGeom>
                <a:avLst/>
                <a:gdLst/>
                <a:ahLst/>
                <a:cxnLst/>
                <a:rect l="l" t="t" r="r" b="b"/>
                <a:pathLst>
                  <a:path w="90866" h="81815" extrusionOk="0">
                    <a:moveTo>
                      <a:pt x="3677" y="63952"/>
                    </a:moveTo>
                    <a:cubicBezTo>
                      <a:pt x="6158" y="73874"/>
                      <a:pt x="10325" y="78438"/>
                      <a:pt x="16179" y="80621"/>
                    </a:cubicBezTo>
                    <a:cubicBezTo>
                      <a:pt x="22033" y="82804"/>
                      <a:pt x="33741" y="81911"/>
                      <a:pt x="38801" y="77049"/>
                    </a:cubicBezTo>
                    <a:cubicBezTo>
                      <a:pt x="43861" y="72187"/>
                      <a:pt x="42770" y="57900"/>
                      <a:pt x="46540" y="51451"/>
                    </a:cubicBezTo>
                    <a:cubicBezTo>
                      <a:pt x="50310" y="45002"/>
                      <a:pt x="54676" y="41728"/>
                      <a:pt x="61423" y="38354"/>
                    </a:cubicBezTo>
                    <a:cubicBezTo>
                      <a:pt x="68170" y="34981"/>
                      <a:pt x="82457" y="35179"/>
                      <a:pt x="87021" y="31210"/>
                    </a:cubicBezTo>
                    <a:cubicBezTo>
                      <a:pt x="91585" y="27241"/>
                      <a:pt x="91784" y="19502"/>
                      <a:pt x="88807" y="14541"/>
                    </a:cubicBezTo>
                    <a:cubicBezTo>
                      <a:pt x="85831" y="9580"/>
                      <a:pt x="80473" y="3429"/>
                      <a:pt x="69162" y="1445"/>
                    </a:cubicBezTo>
                    <a:cubicBezTo>
                      <a:pt x="57851" y="-539"/>
                      <a:pt x="32252" y="-639"/>
                      <a:pt x="20941" y="2635"/>
                    </a:cubicBezTo>
                    <a:cubicBezTo>
                      <a:pt x="9630" y="5909"/>
                      <a:pt x="4173" y="10871"/>
                      <a:pt x="1296" y="21090"/>
                    </a:cubicBezTo>
                    <a:cubicBezTo>
                      <a:pt x="-1581" y="31310"/>
                      <a:pt x="1197" y="54030"/>
                      <a:pt x="3677" y="63952"/>
                    </a:cubicBezTo>
                    <a:close/>
                  </a:path>
                </a:pathLst>
              </a:cu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9" name="Google Shape;269;p3"/>
              <p:cNvSpPr/>
              <p:nvPr/>
            </p:nvSpPr>
            <p:spPr>
              <a:xfrm>
                <a:off x="-429459" y="-303215"/>
                <a:ext cx="1879050" cy="1788275"/>
              </a:xfrm>
              <a:custGeom>
                <a:avLst/>
                <a:gdLst/>
                <a:ahLst/>
                <a:cxnLst/>
                <a:rect l="l" t="t" r="r" b="b"/>
                <a:pathLst>
                  <a:path w="75162" h="71531" extrusionOk="0">
                    <a:moveTo>
                      <a:pt x="1700" y="16892"/>
                    </a:moveTo>
                    <a:cubicBezTo>
                      <a:pt x="-1822" y="26864"/>
                      <a:pt x="856" y="51272"/>
                      <a:pt x="3188" y="60350"/>
                    </a:cubicBezTo>
                    <a:cubicBezTo>
                      <a:pt x="5520" y="69429"/>
                      <a:pt x="10977" y="70520"/>
                      <a:pt x="15690" y="71363"/>
                    </a:cubicBezTo>
                    <a:cubicBezTo>
                      <a:pt x="20403" y="72206"/>
                      <a:pt x="27894" y="69825"/>
                      <a:pt x="31466" y="65410"/>
                    </a:cubicBezTo>
                    <a:cubicBezTo>
                      <a:pt x="35038" y="60995"/>
                      <a:pt x="34343" y="50577"/>
                      <a:pt x="37121" y="44872"/>
                    </a:cubicBezTo>
                    <a:cubicBezTo>
                      <a:pt x="39899" y="39167"/>
                      <a:pt x="42627" y="34404"/>
                      <a:pt x="48134" y="31179"/>
                    </a:cubicBezTo>
                    <a:cubicBezTo>
                      <a:pt x="53641" y="27954"/>
                      <a:pt x="65696" y="28352"/>
                      <a:pt x="70161" y="25524"/>
                    </a:cubicBezTo>
                    <a:cubicBezTo>
                      <a:pt x="74626" y="22696"/>
                      <a:pt x="75717" y="17636"/>
                      <a:pt x="74923" y="14213"/>
                    </a:cubicBezTo>
                    <a:cubicBezTo>
                      <a:pt x="74129" y="10790"/>
                      <a:pt x="73832" y="7268"/>
                      <a:pt x="65398" y="4986"/>
                    </a:cubicBezTo>
                    <a:cubicBezTo>
                      <a:pt x="56965" y="2704"/>
                      <a:pt x="34938" y="-1463"/>
                      <a:pt x="24322" y="521"/>
                    </a:cubicBezTo>
                    <a:cubicBezTo>
                      <a:pt x="13706" y="2505"/>
                      <a:pt x="5222" y="6921"/>
                      <a:pt x="1700" y="16892"/>
                    </a:cubicBezTo>
                    <a:close/>
                  </a:path>
                </a:pathLst>
              </a:cu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0" name="Google Shape;270;p3"/>
              <p:cNvSpPr/>
              <p:nvPr/>
            </p:nvSpPr>
            <p:spPr>
              <a:xfrm>
                <a:off x="-255266" y="-196009"/>
                <a:ext cx="1413800" cy="1541225"/>
              </a:xfrm>
              <a:custGeom>
                <a:avLst/>
                <a:gdLst/>
                <a:ahLst/>
                <a:cxnLst/>
                <a:rect l="l" t="t" r="r" b="b"/>
                <a:pathLst>
                  <a:path w="56552" h="61649" extrusionOk="0">
                    <a:moveTo>
                      <a:pt x="91" y="30165"/>
                    </a:moveTo>
                    <a:cubicBezTo>
                      <a:pt x="289" y="37557"/>
                      <a:pt x="388" y="50256"/>
                      <a:pt x="3067" y="55465"/>
                    </a:cubicBezTo>
                    <a:cubicBezTo>
                      <a:pt x="5746" y="60674"/>
                      <a:pt x="12791" y="62311"/>
                      <a:pt x="16164" y="61418"/>
                    </a:cubicBezTo>
                    <a:cubicBezTo>
                      <a:pt x="19538" y="60525"/>
                      <a:pt x="21522" y="56607"/>
                      <a:pt x="23308" y="50108"/>
                    </a:cubicBezTo>
                    <a:cubicBezTo>
                      <a:pt x="25094" y="43609"/>
                      <a:pt x="21870" y="28479"/>
                      <a:pt x="26880" y="22426"/>
                    </a:cubicBezTo>
                    <a:cubicBezTo>
                      <a:pt x="31891" y="16374"/>
                      <a:pt x="48857" y="16869"/>
                      <a:pt x="53371" y="13793"/>
                    </a:cubicBezTo>
                    <a:cubicBezTo>
                      <a:pt x="57885" y="10717"/>
                      <a:pt x="57141" y="6203"/>
                      <a:pt x="53966" y="3971"/>
                    </a:cubicBezTo>
                    <a:cubicBezTo>
                      <a:pt x="50791" y="1739"/>
                      <a:pt x="41266" y="846"/>
                      <a:pt x="34321" y="399"/>
                    </a:cubicBezTo>
                    <a:cubicBezTo>
                      <a:pt x="27376" y="-47"/>
                      <a:pt x="17702" y="-494"/>
                      <a:pt x="12295" y="1292"/>
                    </a:cubicBezTo>
                    <a:cubicBezTo>
                      <a:pt x="6888" y="3078"/>
                      <a:pt x="3911" y="6303"/>
                      <a:pt x="1877" y="11115"/>
                    </a:cubicBezTo>
                    <a:cubicBezTo>
                      <a:pt x="-157" y="15927"/>
                      <a:pt x="-107" y="22773"/>
                      <a:pt x="91" y="30165"/>
                    </a:cubicBezTo>
                    <a:close/>
                  </a:path>
                </a:pathLst>
              </a:cu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1" name="Google Shape;271;p3"/>
              <p:cNvSpPr/>
              <p:nvPr/>
            </p:nvSpPr>
            <p:spPr>
              <a:xfrm>
                <a:off x="-129254" y="-97610"/>
                <a:ext cx="597350" cy="1280025"/>
              </a:xfrm>
              <a:custGeom>
                <a:avLst/>
                <a:gdLst/>
                <a:ahLst/>
                <a:cxnLst/>
                <a:rect l="l" t="t" r="r" b="b"/>
                <a:pathLst>
                  <a:path w="23894" h="51201" extrusionOk="0">
                    <a:moveTo>
                      <a:pt x="1003" y="41111"/>
                    </a:moveTo>
                    <a:cubicBezTo>
                      <a:pt x="1747" y="47660"/>
                      <a:pt x="3285" y="49445"/>
                      <a:pt x="4872" y="50636"/>
                    </a:cubicBezTo>
                    <a:cubicBezTo>
                      <a:pt x="6460" y="51827"/>
                      <a:pt x="9982" y="51182"/>
                      <a:pt x="10528" y="48255"/>
                    </a:cubicBezTo>
                    <a:cubicBezTo>
                      <a:pt x="11074" y="45328"/>
                      <a:pt x="8395" y="39424"/>
                      <a:pt x="8147" y="33074"/>
                    </a:cubicBezTo>
                    <a:cubicBezTo>
                      <a:pt x="7899" y="26724"/>
                      <a:pt x="6560" y="14669"/>
                      <a:pt x="9040" y="10155"/>
                    </a:cubicBezTo>
                    <a:cubicBezTo>
                      <a:pt x="11520" y="5641"/>
                      <a:pt x="21094" y="7625"/>
                      <a:pt x="23029" y="5988"/>
                    </a:cubicBezTo>
                    <a:cubicBezTo>
                      <a:pt x="24964" y="4351"/>
                      <a:pt x="23426" y="1027"/>
                      <a:pt x="20648" y="332"/>
                    </a:cubicBezTo>
                    <a:cubicBezTo>
                      <a:pt x="17870" y="-363"/>
                      <a:pt x="9734" y="-15"/>
                      <a:pt x="6361" y="1820"/>
                    </a:cubicBezTo>
                    <a:cubicBezTo>
                      <a:pt x="2988" y="3656"/>
                      <a:pt x="1301" y="4797"/>
                      <a:pt x="408" y="11345"/>
                    </a:cubicBezTo>
                    <a:cubicBezTo>
                      <a:pt x="-485" y="17894"/>
                      <a:pt x="259" y="34563"/>
                      <a:pt x="1003" y="41111"/>
                    </a:cubicBezTo>
                    <a:close/>
                  </a:path>
                </a:pathLst>
              </a:cu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72" name="Google Shape;272;p3"/>
            <p:cNvSpPr/>
            <p:nvPr/>
          </p:nvSpPr>
          <p:spPr>
            <a:xfrm rot="5912600">
              <a:off x="3208067" y="5133685"/>
              <a:ext cx="405904" cy="84346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 rot="-897031">
              <a:off x="8736245" y="3677865"/>
              <a:ext cx="405838" cy="8441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 rot="3935676">
              <a:off x="7062234" y="4377481"/>
              <a:ext cx="405866" cy="84317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 rot="9366379">
              <a:off x="159559" y="3934112"/>
              <a:ext cx="405885" cy="84345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 rot="-8098203">
              <a:off x="1960410" y="-189289"/>
              <a:ext cx="405809" cy="84429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 rot="-8098203">
              <a:off x="6144260" y="70861"/>
              <a:ext cx="405809" cy="84429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278;p3"/>
            <p:cNvGrpSpPr/>
            <p:nvPr/>
          </p:nvGrpSpPr>
          <p:grpSpPr>
            <a:xfrm rot="3414734">
              <a:off x="1221041" y="277035"/>
              <a:ext cx="191642" cy="191632"/>
              <a:chOff x="5939341" y="4763875"/>
              <a:chExt cx="191650" cy="191640"/>
            </a:xfrm>
          </p:grpSpPr>
          <p:sp>
            <p:nvSpPr>
              <p:cNvPr id="279" name="Google Shape;279;p3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3"/>
            <p:cNvGrpSpPr/>
            <p:nvPr/>
          </p:nvGrpSpPr>
          <p:grpSpPr>
            <a:xfrm rot="8597638">
              <a:off x="6913214" y="4800695"/>
              <a:ext cx="191647" cy="191637"/>
              <a:chOff x="5939341" y="4763875"/>
              <a:chExt cx="191650" cy="191640"/>
            </a:xfrm>
          </p:grpSpPr>
          <p:sp>
            <p:nvSpPr>
              <p:cNvPr id="283" name="Google Shape;283;p3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" name="Google Shape;286;p3"/>
            <p:cNvGrpSpPr/>
            <p:nvPr/>
          </p:nvGrpSpPr>
          <p:grpSpPr>
            <a:xfrm rot="-9813291">
              <a:off x="5306158" y="150091"/>
              <a:ext cx="191652" cy="191642"/>
              <a:chOff x="5939341" y="4763875"/>
              <a:chExt cx="191650" cy="191640"/>
            </a:xfrm>
          </p:grpSpPr>
          <p:sp>
            <p:nvSpPr>
              <p:cNvPr id="287" name="Google Shape;287;p3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0" name="Google Shape;290;p3"/>
          <p:cNvSpPr txBox="1">
            <a:spLocks noGrp="1"/>
          </p:cNvSpPr>
          <p:nvPr>
            <p:ph type="title" hasCustomPrompt="1"/>
          </p:nvPr>
        </p:nvSpPr>
        <p:spPr>
          <a:xfrm>
            <a:off x="4008300" y="1516577"/>
            <a:ext cx="1127400" cy="9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ibre Franklin Black"/>
              <a:buNone/>
              <a:defRPr sz="6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1" name="Google Shape;291;p3"/>
          <p:cNvSpPr txBox="1">
            <a:spLocks noGrp="1"/>
          </p:cNvSpPr>
          <p:nvPr>
            <p:ph type="title" idx="2"/>
          </p:nvPr>
        </p:nvSpPr>
        <p:spPr>
          <a:xfrm>
            <a:off x="1449450" y="2277523"/>
            <a:ext cx="6245100" cy="13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4"/>
          <p:cNvSpPr txBox="1">
            <a:spLocks noGrp="1"/>
          </p:cNvSpPr>
          <p:nvPr>
            <p:ph type="body" idx="1"/>
          </p:nvPr>
        </p:nvSpPr>
        <p:spPr>
          <a:xfrm>
            <a:off x="1157350" y="1783200"/>
            <a:ext cx="3010200" cy="20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9pPr>
          </a:lstStyle>
          <a:p>
            <a:endParaRPr/>
          </a:p>
        </p:txBody>
      </p:sp>
      <p:grpSp>
        <p:nvGrpSpPr>
          <p:cNvPr id="295" name="Google Shape;295;p4"/>
          <p:cNvGrpSpPr/>
          <p:nvPr/>
        </p:nvGrpSpPr>
        <p:grpSpPr>
          <a:xfrm>
            <a:off x="-1067525" y="-1067756"/>
            <a:ext cx="10744134" cy="7061331"/>
            <a:chOff x="-1067525" y="-1067756"/>
            <a:chExt cx="10744134" cy="7061331"/>
          </a:xfrm>
        </p:grpSpPr>
        <p:grpSp>
          <p:nvGrpSpPr>
            <p:cNvPr id="296" name="Google Shape;296;p4"/>
            <p:cNvGrpSpPr/>
            <p:nvPr/>
          </p:nvGrpSpPr>
          <p:grpSpPr>
            <a:xfrm>
              <a:off x="-1067525" y="3997975"/>
              <a:ext cx="1995600" cy="1995600"/>
              <a:chOff x="-1666100" y="4430050"/>
              <a:chExt cx="1995600" cy="1995600"/>
            </a:xfrm>
          </p:grpSpPr>
          <p:sp>
            <p:nvSpPr>
              <p:cNvPr id="297" name="Google Shape;297;p4"/>
              <p:cNvSpPr/>
              <p:nvPr/>
            </p:nvSpPr>
            <p:spPr>
              <a:xfrm>
                <a:off x="-1666100" y="4430050"/>
                <a:ext cx="1995600" cy="1995600"/>
              </a:xfrm>
              <a:prstGeom prst="donut">
                <a:avLst>
                  <a:gd name="adj" fmla="val 25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dist="85725" dir="87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-1008334" y="622844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-1031009" y="603189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-728609" y="613016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-1265334" y="603944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-1227559" y="577489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-1492109" y="566146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-1333384" y="542716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-1537509" y="544984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-1424109" y="51633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-1235109" y="499626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-1393859" y="582024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-320409" y="60470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-569859" y="61982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-562309" y="600164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"/>
              <p:cNvSpPr/>
              <p:nvPr/>
            </p:nvSpPr>
            <p:spPr>
              <a:xfrm>
                <a:off x="-1318259" y="477704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"/>
              <p:cNvSpPr/>
              <p:nvPr/>
            </p:nvSpPr>
            <p:spPr>
              <a:xfrm>
                <a:off x="-1068809" y="4732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"/>
              <p:cNvSpPr/>
              <p:nvPr/>
            </p:nvSpPr>
            <p:spPr>
              <a:xfrm>
                <a:off x="-690809" y="47090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"/>
              <p:cNvSpPr/>
              <p:nvPr/>
            </p:nvSpPr>
            <p:spPr>
              <a:xfrm>
                <a:off x="-887384" y="456609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"/>
              <p:cNvSpPr/>
              <p:nvPr/>
            </p:nvSpPr>
            <p:spPr>
              <a:xfrm>
                <a:off x="-509384" y="454269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4"/>
              <p:cNvSpPr/>
              <p:nvPr/>
            </p:nvSpPr>
            <p:spPr>
              <a:xfrm>
                <a:off x="-350634" y="484509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-86059" y="501894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4"/>
              <p:cNvSpPr/>
              <p:nvPr/>
            </p:nvSpPr>
            <p:spPr>
              <a:xfrm>
                <a:off x="-161634" y="47241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4"/>
              <p:cNvSpPr/>
              <p:nvPr/>
            </p:nvSpPr>
            <p:spPr>
              <a:xfrm>
                <a:off x="-229684" y="58429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4"/>
              <p:cNvSpPr/>
              <p:nvPr/>
            </p:nvSpPr>
            <p:spPr>
              <a:xfrm>
                <a:off x="-63384" y="562366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4"/>
              <p:cNvSpPr/>
              <p:nvPr/>
            </p:nvSpPr>
            <p:spPr>
              <a:xfrm>
                <a:off x="-55834" y="53742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4"/>
              <p:cNvSpPr/>
              <p:nvPr/>
            </p:nvSpPr>
            <p:spPr>
              <a:xfrm>
                <a:off x="-131409" y="603189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"/>
              <p:cNvSpPr/>
              <p:nvPr/>
            </p:nvSpPr>
            <p:spPr>
              <a:xfrm>
                <a:off x="74191" y="577489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140741" y="543469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87816" y="516256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"/>
              <p:cNvSpPr/>
              <p:nvPr/>
            </p:nvSpPr>
            <p:spPr>
              <a:xfrm>
                <a:off x="-18009" y="48753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"/>
              <p:cNvSpPr/>
              <p:nvPr/>
            </p:nvSpPr>
            <p:spPr>
              <a:xfrm>
                <a:off x="-373334" y="6205740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-834459" y="601676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-728609" y="626626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" name="Google Shape;331;p4"/>
            <p:cNvGrpSpPr/>
            <p:nvPr/>
          </p:nvGrpSpPr>
          <p:grpSpPr>
            <a:xfrm rot="6701819">
              <a:off x="-867564" y="-503845"/>
              <a:ext cx="2078011" cy="1273940"/>
              <a:chOff x="-498597" y="4604301"/>
              <a:chExt cx="1545125" cy="947250"/>
            </a:xfrm>
          </p:grpSpPr>
          <p:sp>
            <p:nvSpPr>
              <p:cNvPr id="332" name="Google Shape;332;p4"/>
              <p:cNvSpPr/>
              <p:nvPr/>
            </p:nvSpPr>
            <p:spPr>
              <a:xfrm>
                <a:off x="-498597" y="4604301"/>
                <a:ext cx="1545125" cy="947250"/>
              </a:xfrm>
              <a:custGeom>
                <a:avLst/>
                <a:gdLst/>
                <a:ahLst/>
                <a:cxnLst/>
                <a:rect l="l" t="t" r="r" b="b"/>
                <a:pathLst>
                  <a:path w="61805" h="37890" extrusionOk="0">
                    <a:moveTo>
                      <a:pt x="41971" y="36689"/>
                    </a:moveTo>
                    <a:cubicBezTo>
                      <a:pt x="47825" y="35499"/>
                      <a:pt x="53579" y="33515"/>
                      <a:pt x="56853" y="30141"/>
                    </a:cubicBezTo>
                    <a:cubicBezTo>
                      <a:pt x="60127" y="26768"/>
                      <a:pt x="62509" y="20516"/>
                      <a:pt x="61616" y="16448"/>
                    </a:cubicBezTo>
                    <a:cubicBezTo>
                      <a:pt x="60723" y="12380"/>
                      <a:pt x="56159" y="7023"/>
                      <a:pt x="51496" y="5733"/>
                    </a:cubicBezTo>
                    <a:cubicBezTo>
                      <a:pt x="46833" y="4443"/>
                      <a:pt x="39192" y="9577"/>
                      <a:pt x="33636" y="8709"/>
                    </a:cubicBezTo>
                    <a:cubicBezTo>
                      <a:pt x="28080" y="7841"/>
                      <a:pt x="22772" y="1566"/>
                      <a:pt x="18158" y="524"/>
                    </a:cubicBezTo>
                    <a:cubicBezTo>
                      <a:pt x="13544" y="-518"/>
                      <a:pt x="8980" y="-72"/>
                      <a:pt x="5954" y="2458"/>
                    </a:cubicBezTo>
                    <a:cubicBezTo>
                      <a:pt x="2928" y="4988"/>
                      <a:pt x="51" y="11090"/>
                      <a:pt x="1" y="15704"/>
                    </a:cubicBezTo>
                    <a:cubicBezTo>
                      <a:pt x="-48" y="20318"/>
                      <a:pt x="2036" y="26544"/>
                      <a:pt x="5657" y="30141"/>
                    </a:cubicBezTo>
                    <a:cubicBezTo>
                      <a:pt x="9279" y="33738"/>
                      <a:pt x="15678" y="36193"/>
                      <a:pt x="21730" y="37284"/>
                    </a:cubicBezTo>
                    <a:cubicBezTo>
                      <a:pt x="27782" y="38375"/>
                      <a:pt x="36117" y="37880"/>
                      <a:pt x="41971" y="36689"/>
                    </a:cubicBezTo>
                    <a:close/>
                  </a:path>
                </a:pathLst>
              </a:cu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3" name="Google Shape;333;p4"/>
              <p:cNvSpPr/>
              <p:nvPr/>
            </p:nvSpPr>
            <p:spPr>
              <a:xfrm>
                <a:off x="-312648" y="4768565"/>
                <a:ext cx="1212050" cy="658075"/>
              </a:xfrm>
              <a:custGeom>
                <a:avLst/>
                <a:gdLst/>
                <a:ahLst/>
                <a:cxnLst/>
                <a:rect l="l" t="t" r="r" b="b"/>
                <a:pathLst>
                  <a:path w="48482" h="26323" extrusionOk="0">
                    <a:moveTo>
                      <a:pt x="34830" y="25653"/>
                    </a:moveTo>
                    <a:cubicBezTo>
                      <a:pt x="39444" y="24760"/>
                      <a:pt x="43612" y="22825"/>
                      <a:pt x="45844" y="20295"/>
                    </a:cubicBezTo>
                    <a:cubicBezTo>
                      <a:pt x="48077" y="17765"/>
                      <a:pt x="48969" y="13102"/>
                      <a:pt x="48225" y="10473"/>
                    </a:cubicBezTo>
                    <a:cubicBezTo>
                      <a:pt x="47481" y="7844"/>
                      <a:pt x="44703" y="5165"/>
                      <a:pt x="41379" y="4520"/>
                    </a:cubicBezTo>
                    <a:cubicBezTo>
                      <a:pt x="38055" y="3875"/>
                      <a:pt x="32995" y="7248"/>
                      <a:pt x="28282" y="6603"/>
                    </a:cubicBezTo>
                    <a:cubicBezTo>
                      <a:pt x="23569" y="5958"/>
                      <a:pt x="17169" y="1543"/>
                      <a:pt x="13101" y="650"/>
                    </a:cubicBezTo>
                    <a:cubicBezTo>
                      <a:pt x="9033" y="-243"/>
                      <a:pt x="6057" y="-367"/>
                      <a:pt x="3874" y="1245"/>
                    </a:cubicBezTo>
                    <a:cubicBezTo>
                      <a:pt x="1691" y="2857"/>
                      <a:pt x="-95" y="7149"/>
                      <a:pt x="4" y="10324"/>
                    </a:cubicBezTo>
                    <a:cubicBezTo>
                      <a:pt x="103" y="13499"/>
                      <a:pt x="1443" y="17740"/>
                      <a:pt x="4469" y="20295"/>
                    </a:cubicBezTo>
                    <a:cubicBezTo>
                      <a:pt x="7495" y="22850"/>
                      <a:pt x="13101" y="24760"/>
                      <a:pt x="18161" y="25653"/>
                    </a:cubicBezTo>
                    <a:cubicBezTo>
                      <a:pt x="23221" y="26546"/>
                      <a:pt x="30216" y="26546"/>
                      <a:pt x="34830" y="25653"/>
                    </a:cubicBezTo>
                    <a:close/>
                  </a:path>
                </a:pathLst>
              </a:cu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4" name="Google Shape;334;p4"/>
              <p:cNvSpPr/>
              <p:nvPr/>
            </p:nvSpPr>
            <p:spPr>
              <a:xfrm>
                <a:off x="-242960" y="4859229"/>
                <a:ext cx="1091300" cy="514625"/>
              </a:xfrm>
              <a:custGeom>
                <a:avLst/>
                <a:gdLst/>
                <a:ahLst/>
                <a:cxnLst/>
                <a:rect l="l" t="t" r="r" b="b"/>
                <a:pathLst>
                  <a:path w="43652" h="20585" extrusionOk="0">
                    <a:moveTo>
                      <a:pt x="18945" y="20539"/>
                    </a:moveTo>
                    <a:cubicBezTo>
                      <a:pt x="24179" y="20787"/>
                      <a:pt x="33580" y="20043"/>
                      <a:pt x="37698" y="18158"/>
                    </a:cubicBezTo>
                    <a:cubicBezTo>
                      <a:pt x="41816" y="16273"/>
                      <a:pt x="43602" y="11659"/>
                      <a:pt x="43651" y="9228"/>
                    </a:cubicBezTo>
                    <a:cubicBezTo>
                      <a:pt x="43701" y="6797"/>
                      <a:pt x="40922" y="4267"/>
                      <a:pt x="37995" y="3572"/>
                    </a:cubicBezTo>
                    <a:cubicBezTo>
                      <a:pt x="35068" y="2878"/>
                      <a:pt x="29711" y="5160"/>
                      <a:pt x="26089" y="5061"/>
                    </a:cubicBezTo>
                    <a:cubicBezTo>
                      <a:pt x="22468" y="4962"/>
                      <a:pt x="19466" y="3820"/>
                      <a:pt x="16266" y="2977"/>
                    </a:cubicBezTo>
                    <a:cubicBezTo>
                      <a:pt x="13066" y="2134"/>
                      <a:pt x="9370" y="-49"/>
                      <a:pt x="6890" y="1"/>
                    </a:cubicBezTo>
                    <a:cubicBezTo>
                      <a:pt x="4410" y="51"/>
                      <a:pt x="2475" y="1564"/>
                      <a:pt x="1384" y="3275"/>
                    </a:cubicBezTo>
                    <a:cubicBezTo>
                      <a:pt x="293" y="4987"/>
                      <a:pt x="-476" y="8038"/>
                      <a:pt x="342" y="10270"/>
                    </a:cubicBezTo>
                    <a:cubicBezTo>
                      <a:pt x="1161" y="12502"/>
                      <a:pt x="3195" y="14958"/>
                      <a:pt x="6295" y="16669"/>
                    </a:cubicBezTo>
                    <a:cubicBezTo>
                      <a:pt x="9396" y="18381"/>
                      <a:pt x="13711" y="20291"/>
                      <a:pt x="18945" y="20539"/>
                    </a:cubicBezTo>
                    <a:close/>
                  </a:path>
                </a:pathLst>
              </a:cu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335" name="Google Shape;335;p4"/>
            <p:cNvSpPr/>
            <p:nvPr/>
          </p:nvSpPr>
          <p:spPr>
            <a:xfrm>
              <a:off x="176550" y="3186725"/>
              <a:ext cx="505200" cy="3465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dist="123825" dir="93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497513" y="3731100"/>
              <a:ext cx="346500" cy="346500"/>
            </a:xfrm>
            <a:prstGeom prst="mathPlus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 rot="9879501">
              <a:off x="7849772" y="4778595"/>
              <a:ext cx="191629" cy="19162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8" name="Google Shape;338;p4"/>
            <p:cNvGrpSpPr/>
            <p:nvPr/>
          </p:nvGrpSpPr>
          <p:grpSpPr>
            <a:xfrm rot="-2700000">
              <a:off x="8808045" y="3301891"/>
              <a:ext cx="191648" cy="191638"/>
              <a:chOff x="5939341" y="4763875"/>
              <a:chExt cx="191650" cy="191640"/>
            </a:xfrm>
          </p:grpSpPr>
          <p:sp>
            <p:nvSpPr>
              <p:cNvPr id="339" name="Google Shape;339;p4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4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" name="Google Shape;342;p4"/>
            <p:cNvGrpSpPr/>
            <p:nvPr/>
          </p:nvGrpSpPr>
          <p:grpSpPr>
            <a:xfrm rot="3414734">
              <a:off x="1184166" y="4778585"/>
              <a:ext cx="191642" cy="191632"/>
              <a:chOff x="5939341" y="4763875"/>
              <a:chExt cx="191650" cy="191640"/>
            </a:xfrm>
          </p:grpSpPr>
          <p:sp>
            <p:nvSpPr>
              <p:cNvPr id="343" name="Google Shape;343;p4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4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4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" name="Google Shape;346;p4"/>
            <p:cNvGrpSpPr/>
            <p:nvPr/>
          </p:nvGrpSpPr>
          <p:grpSpPr>
            <a:xfrm rot="-570904">
              <a:off x="191067" y="1184176"/>
              <a:ext cx="191642" cy="191632"/>
              <a:chOff x="5939341" y="4763875"/>
              <a:chExt cx="191650" cy="191640"/>
            </a:xfrm>
          </p:grpSpPr>
          <p:sp>
            <p:nvSpPr>
              <p:cNvPr id="347" name="Google Shape;347;p4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4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" name="Google Shape;350;p4"/>
            <p:cNvGrpSpPr/>
            <p:nvPr/>
          </p:nvGrpSpPr>
          <p:grpSpPr>
            <a:xfrm rot="10800000">
              <a:off x="6818327" y="31385"/>
              <a:ext cx="613200" cy="203475"/>
              <a:chOff x="502391" y="461197"/>
              <a:chExt cx="613200" cy="203475"/>
            </a:xfrm>
          </p:grpSpPr>
          <p:grpSp>
            <p:nvGrpSpPr>
              <p:cNvPr id="351" name="Google Shape;351;p4"/>
              <p:cNvGrpSpPr/>
              <p:nvPr/>
            </p:nvGrpSpPr>
            <p:grpSpPr>
              <a:xfrm>
                <a:off x="502391" y="602572"/>
                <a:ext cx="613200" cy="62100"/>
                <a:chOff x="502391" y="602572"/>
                <a:chExt cx="613200" cy="62100"/>
              </a:xfrm>
            </p:grpSpPr>
            <p:sp>
              <p:nvSpPr>
                <p:cNvPr id="352" name="Google Shape;352;p4"/>
                <p:cNvSpPr/>
                <p:nvPr/>
              </p:nvSpPr>
              <p:spPr>
                <a:xfrm>
                  <a:off x="1053491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4"/>
                <p:cNvSpPr/>
                <p:nvPr/>
              </p:nvSpPr>
              <p:spPr>
                <a:xfrm>
                  <a:off x="915716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4"/>
                <p:cNvSpPr/>
                <p:nvPr/>
              </p:nvSpPr>
              <p:spPr>
                <a:xfrm>
                  <a:off x="777941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4"/>
                <p:cNvSpPr/>
                <p:nvPr/>
              </p:nvSpPr>
              <p:spPr>
                <a:xfrm>
                  <a:off x="640166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4"/>
                <p:cNvSpPr/>
                <p:nvPr/>
              </p:nvSpPr>
              <p:spPr>
                <a:xfrm>
                  <a:off x="502391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7" name="Google Shape;357;p4"/>
              <p:cNvGrpSpPr/>
              <p:nvPr/>
            </p:nvGrpSpPr>
            <p:grpSpPr>
              <a:xfrm>
                <a:off x="502391" y="461197"/>
                <a:ext cx="613200" cy="62100"/>
                <a:chOff x="502391" y="602572"/>
                <a:chExt cx="613200" cy="62100"/>
              </a:xfrm>
            </p:grpSpPr>
            <p:sp>
              <p:nvSpPr>
                <p:cNvPr id="358" name="Google Shape;358;p4"/>
                <p:cNvSpPr/>
                <p:nvPr/>
              </p:nvSpPr>
              <p:spPr>
                <a:xfrm>
                  <a:off x="1053491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4"/>
                <p:cNvSpPr/>
                <p:nvPr/>
              </p:nvSpPr>
              <p:spPr>
                <a:xfrm>
                  <a:off x="915716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4"/>
                <p:cNvSpPr/>
                <p:nvPr/>
              </p:nvSpPr>
              <p:spPr>
                <a:xfrm>
                  <a:off x="777941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4"/>
                <p:cNvSpPr/>
                <p:nvPr/>
              </p:nvSpPr>
              <p:spPr>
                <a:xfrm>
                  <a:off x="640166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4"/>
                <p:cNvSpPr/>
                <p:nvPr/>
              </p:nvSpPr>
              <p:spPr>
                <a:xfrm>
                  <a:off x="502391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63" name="Google Shape;363;p4"/>
            <p:cNvSpPr/>
            <p:nvPr/>
          </p:nvSpPr>
          <p:spPr>
            <a:xfrm rot="6365449">
              <a:off x="1650397" y="5216128"/>
              <a:ext cx="405902" cy="84312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 rot="10566086">
              <a:off x="8843660" y="2002486"/>
              <a:ext cx="405939" cy="84193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 rot="414903">
              <a:off x="8629602" y="4185793"/>
              <a:ext cx="406154" cy="84319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 rot="2700000">
              <a:off x="8811669" y="835234"/>
              <a:ext cx="406021" cy="84429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 rot="-4668106">
              <a:off x="1119096" y="-2541"/>
              <a:ext cx="406068" cy="84377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 rot="-218540">
              <a:off x="6059043" y="4832167"/>
              <a:ext cx="406120" cy="84473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" name="Google Shape;369;p4"/>
            <p:cNvGrpSpPr/>
            <p:nvPr/>
          </p:nvGrpSpPr>
          <p:grpSpPr>
            <a:xfrm flipH="1">
              <a:off x="8352761" y="4695045"/>
              <a:ext cx="1323848" cy="358724"/>
              <a:chOff x="3111721" y="3719070"/>
              <a:chExt cx="2418429" cy="764055"/>
            </a:xfrm>
          </p:grpSpPr>
          <p:sp>
            <p:nvSpPr>
              <p:cNvPr id="370" name="Google Shape;370;p4"/>
              <p:cNvSpPr/>
              <p:nvPr/>
            </p:nvSpPr>
            <p:spPr>
              <a:xfrm>
                <a:off x="3141325" y="3938825"/>
                <a:ext cx="2388825" cy="544300"/>
              </a:xfrm>
              <a:custGeom>
                <a:avLst/>
                <a:gdLst/>
                <a:ahLst/>
                <a:cxnLst/>
                <a:rect l="l" t="t" r="r" b="b"/>
                <a:pathLst>
                  <a:path w="95553" h="21772" extrusionOk="0">
                    <a:moveTo>
                      <a:pt x="0" y="21772"/>
                    </a:moveTo>
                    <a:lnTo>
                      <a:pt x="20260" y="605"/>
                    </a:lnTo>
                    <a:lnTo>
                      <a:pt x="38705" y="21469"/>
                    </a:lnTo>
                    <a:lnTo>
                      <a:pt x="56698" y="432"/>
                    </a:lnTo>
                    <a:lnTo>
                      <a:pt x="74084" y="21772"/>
                    </a:lnTo>
                    <a:lnTo>
                      <a:pt x="95553" y="0"/>
                    </a:lnTo>
                  </a:path>
                </a:pathLst>
              </a:custGeom>
              <a:noFill/>
              <a:ln w="152400" cap="flat" cmpd="sng">
                <a:solidFill>
                  <a:schemeClr val="dk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371" name="Google Shape;371;p4"/>
              <p:cNvSpPr/>
              <p:nvPr/>
            </p:nvSpPr>
            <p:spPr>
              <a:xfrm>
                <a:off x="3111721" y="3719070"/>
                <a:ext cx="2388825" cy="544300"/>
              </a:xfrm>
              <a:custGeom>
                <a:avLst/>
                <a:gdLst/>
                <a:ahLst/>
                <a:cxnLst/>
                <a:rect l="l" t="t" r="r" b="b"/>
                <a:pathLst>
                  <a:path w="95553" h="21772" extrusionOk="0">
                    <a:moveTo>
                      <a:pt x="0" y="21772"/>
                    </a:moveTo>
                    <a:lnTo>
                      <a:pt x="20260" y="605"/>
                    </a:lnTo>
                    <a:lnTo>
                      <a:pt x="38705" y="21469"/>
                    </a:lnTo>
                    <a:lnTo>
                      <a:pt x="56698" y="432"/>
                    </a:lnTo>
                    <a:lnTo>
                      <a:pt x="74084" y="21772"/>
                    </a:lnTo>
                    <a:lnTo>
                      <a:pt x="95553" y="0"/>
                    </a:lnTo>
                  </a:path>
                </a:pathLst>
              </a:custGeom>
              <a:noFill/>
              <a:ln w="152400" cap="flat" cmpd="sng">
                <a:solidFill>
                  <a:schemeClr val="accent1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5"/>
          <p:cNvGrpSpPr/>
          <p:nvPr/>
        </p:nvGrpSpPr>
        <p:grpSpPr>
          <a:xfrm>
            <a:off x="-150470" y="-179419"/>
            <a:ext cx="9565939" cy="5621515"/>
            <a:chOff x="-150470" y="-179419"/>
            <a:chExt cx="9565939" cy="5621515"/>
          </a:xfrm>
        </p:grpSpPr>
        <p:grpSp>
          <p:nvGrpSpPr>
            <p:cNvPr id="374" name="Google Shape;374;p5"/>
            <p:cNvGrpSpPr/>
            <p:nvPr/>
          </p:nvGrpSpPr>
          <p:grpSpPr>
            <a:xfrm rot="-3491985">
              <a:off x="8519903" y="4536407"/>
              <a:ext cx="742882" cy="772784"/>
              <a:chOff x="-87012" y="2672250"/>
              <a:chExt cx="1135350" cy="1181050"/>
            </a:xfrm>
          </p:grpSpPr>
          <p:sp>
            <p:nvSpPr>
              <p:cNvPr id="375" name="Google Shape;375;p5"/>
              <p:cNvSpPr/>
              <p:nvPr/>
            </p:nvSpPr>
            <p:spPr>
              <a:xfrm>
                <a:off x="-87012" y="2916100"/>
                <a:ext cx="937200" cy="937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111138" y="2672250"/>
                <a:ext cx="937200" cy="937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7" name="Google Shape;377;p5"/>
            <p:cNvSpPr/>
            <p:nvPr/>
          </p:nvSpPr>
          <p:spPr>
            <a:xfrm rot="-8672170">
              <a:off x="8886206" y="4209235"/>
              <a:ext cx="405902" cy="84326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 rot="-3253860">
              <a:off x="-200607" y="2289490"/>
              <a:ext cx="405975" cy="84257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 rot="-3253860">
              <a:off x="8163780" y="4704990"/>
              <a:ext cx="405975" cy="84257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 rot="3592297">
              <a:off x="639214" y="-24910"/>
              <a:ext cx="405826" cy="84283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-89750" y="130125"/>
              <a:ext cx="505200" cy="3465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 rot="10800000">
              <a:off x="63538" y="738325"/>
              <a:ext cx="237300" cy="939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dist="85725" dir="30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8687300" y="3584700"/>
              <a:ext cx="346500" cy="346500"/>
            </a:xfrm>
            <a:prstGeom prst="mathPlus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 rot="9879501">
              <a:off x="501934" y="-7242"/>
              <a:ext cx="191629" cy="19162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" name="Google Shape;385;p5"/>
            <p:cNvGrpSpPr/>
            <p:nvPr/>
          </p:nvGrpSpPr>
          <p:grpSpPr>
            <a:xfrm rot="-2700000">
              <a:off x="1103170" y="-17459"/>
              <a:ext cx="191648" cy="191638"/>
              <a:chOff x="5939341" y="4763875"/>
              <a:chExt cx="191650" cy="191640"/>
            </a:xfrm>
          </p:grpSpPr>
          <p:sp>
            <p:nvSpPr>
              <p:cNvPr id="386" name="Google Shape;386;p5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5"/>
            <p:cNvGrpSpPr/>
            <p:nvPr/>
          </p:nvGrpSpPr>
          <p:grpSpPr>
            <a:xfrm rot="3414734">
              <a:off x="7504341" y="4779385"/>
              <a:ext cx="191642" cy="191632"/>
              <a:chOff x="5939341" y="4763875"/>
              <a:chExt cx="191650" cy="191640"/>
            </a:xfrm>
          </p:grpSpPr>
          <p:sp>
            <p:nvSpPr>
              <p:cNvPr id="390" name="Google Shape;390;p5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5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5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5"/>
            <p:cNvGrpSpPr/>
            <p:nvPr/>
          </p:nvGrpSpPr>
          <p:grpSpPr>
            <a:xfrm rot="-570904">
              <a:off x="8764730" y="3055926"/>
              <a:ext cx="191642" cy="191632"/>
              <a:chOff x="5939341" y="4763875"/>
              <a:chExt cx="191650" cy="191640"/>
            </a:xfrm>
          </p:grpSpPr>
          <p:sp>
            <p:nvSpPr>
              <p:cNvPr id="394" name="Google Shape;394;p5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5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5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7" name="Google Shape;397;p5"/>
          <p:cNvSpPr txBox="1">
            <a:spLocks noGrp="1"/>
          </p:cNvSpPr>
          <p:nvPr>
            <p:ph type="subTitle" idx="1"/>
          </p:nvPr>
        </p:nvSpPr>
        <p:spPr>
          <a:xfrm>
            <a:off x="4572000" y="1311825"/>
            <a:ext cx="3913500" cy="31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398" name="Google Shape;398;p5"/>
          <p:cNvSpPr txBox="1">
            <a:spLocks noGrp="1"/>
          </p:cNvSpPr>
          <p:nvPr>
            <p:ph type="subTitle" idx="2"/>
          </p:nvPr>
        </p:nvSpPr>
        <p:spPr>
          <a:xfrm>
            <a:off x="658500" y="1311825"/>
            <a:ext cx="3913500" cy="31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399" name="Google Shape;399;p5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02" name="Google Shape;402;p6"/>
          <p:cNvGrpSpPr/>
          <p:nvPr/>
        </p:nvGrpSpPr>
        <p:grpSpPr>
          <a:xfrm>
            <a:off x="-327537" y="-281809"/>
            <a:ext cx="10314507" cy="5672434"/>
            <a:chOff x="-327537" y="-281809"/>
            <a:chExt cx="10314507" cy="5672434"/>
          </a:xfrm>
        </p:grpSpPr>
        <p:sp>
          <p:nvSpPr>
            <p:cNvPr id="403" name="Google Shape;403;p6"/>
            <p:cNvSpPr/>
            <p:nvPr/>
          </p:nvSpPr>
          <p:spPr>
            <a:xfrm>
              <a:off x="7680170" y="-281809"/>
              <a:ext cx="2306800" cy="1731000"/>
            </a:xfrm>
            <a:custGeom>
              <a:avLst/>
              <a:gdLst/>
              <a:ahLst/>
              <a:cxnLst/>
              <a:rect l="l" t="t" r="r" b="b"/>
              <a:pathLst>
                <a:path w="92272" h="69240" extrusionOk="0">
                  <a:moveTo>
                    <a:pt x="4182" y="3429"/>
                  </a:moveTo>
                  <a:cubicBezTo>
                    <a:pt x="-3382" y="7912"/>
                    <a:pt x="634" y="23227"/>
                    <a:pt x="5863" y="27522"/>
                  </a:cubicBezTo>
                  <a:cubicBezTo>
                    <a:pt x="11093" y="31818"/>
                    <a:pt x="28088" y="27241"/>
                    <a:pt x="35559" y="29202"/>
                  </a:cubicBezTo>
                  <a:cubicBezTo>
                    <a:pt x="43030" y="31163"/>
                    <a:pt x="47419" y="33778"/>
                    <a:pt x="50687" y="39288"/>
                  </a:cubicBezTo>
                  <a:cubicBezTo>
                    <a:pt x="53955" y="44798"/>
                    <a:pt x="51527" y="57270"/>
                    <a:pt x="55169" y="62260"/>
                  </a:cubicBezTo>
                  <a:cubicBezTo>
                    <a:pt x="58811" y="67250"/>
                    <a:pt x="67402" y="69416"/>
                    <a:pt x="72538" y="69229"/>
                  </a:cubicBezTo>
                  <a:cubicBezTo>
                    <a:pt x="77674" y="69042"/>
                    <a:pt x="82717" y="67623"/>
                    <a:pt x="85985" y="61139"/>
                  </a:cubicBezTo>
                  <a:cubicBezTo>
                    <a:pt x="89253" y="54655"/>
                    <a:pt x="92055" y="39194"/>
                    <a:pt x="92148" y="30323"/>
                  </a:cubicBezTo>
                  <a:cubicBezTo>
                    <a:pt x="92241" y="21452"/>
                    <a:pt x="93362" y="12860"/>
                    <a:pt x="86545" y="7911"/>
                  </a:cubicBezTo>
                  <a:cubicBezTo>
                    <a:pt x="79728" y="2962"/>
                    <a:pt x="64974" y="1374"/>
                    <a:pt x="51247" y="627"/>
                  </a:cubicBezTo>
                  <a:cubicBezTo>
                    <a:pt x="37520" y="-120"/>
                    <a:pt x="11746" y="-1053"/>
                    <a:pt x="4182" y="3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04" name="Google Shape;404;p6"/>
            <p:cNvSpPr/>
            <p:nvPr/>
          </p:nvSpPr>
          <p:spPr>
            <a:xfrm rot="-5400000">
              <a:off x="8548500" y="4473775"/>
              <a:ext cx="505200" cy="3465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>
              <a:outerShdw dist="123825" dir="56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-327537" y="4411425"/>
              <a:ext cx="1130400" cy="979200"/>
            </a:xfrm>
            <a:prstGeom prst="pie">
              <a:avLst>
                <a:gd name="adj1" fmla="val 10800078"/>
                <a:gd name="adj2" fmla="val 2158235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6" name="Google Shape;406;p6"/>
            <p:cNvGrpSpPr/>
            <p:nvPr/>
          </p:nvGrpSpPr>
          <p:grpSpPr>
            <a:xfrm>
              <a:off x="8652591" y="1050540"/>
              <a:ext cx="1026550" cy="979208"/>
              <a:chOff x="-53484" y="876090"/>
              <a:chExt cx="1026550" cy="979208"/>
            </a:xfrm>
          </p:grpSpPr>
          <p:grpSp>
            <p:nvGrpSpPr>
              <p:cNvPr id="407" name="Google Shape;407;p6"/>
              <p:cNvGrpSpPr/>
              <p:nvPr/>
            </p:nvGrpSpPr>
            <p:grpSpPr>
              <a:xfrm>
                <a:off x="91094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408" name="Google Shape;408;p6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6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6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7" name="Google Shape;417;p6"/>
              <p:cNvGrpSpPr/>
              <p:nvPr/>
            </p:nvGrpSpPr>
            <p:grpSpPr>
              <a:xfrm>
                <a:off x="773166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6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7" name="Google Shape;427;p6"/>
              <p:cNvGrpSpPr/>
              <p:nvPr/>
            </p:nvGrpSpPr>
            <p:grpSpPr>
              <a:xfrm>
                <a:off x="63539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428" name="Google Shape;428;p6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6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7" name="Google Shape;437;p6"/>
              <p:cNvGrpSpPr/>
              <p:nvPr/>
            </p:nvGrpSpPr>
            <p:grpSpPr>
              <a:xfrm>
                <a:off x="497616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438" name="Google Shape;438;p6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6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6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6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6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6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6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6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6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7" name="Google Shape;447;p6"/>
              <p:cNvGrpSpPr/>
              <p:nvPr/>
            </p:nvGrpSpPr>
            <p:grpSpPr>
              <a:xfrm>
                <a:off x="35984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448" name="Google Shape;448;p6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6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6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6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6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6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6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6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6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7" name="Google Shape;457;p6"/>
              <p:cNvGrpSpPr/>
              <p:nvPr/>
            </p:nvGrpSpPr>
            <p:grpSpPr>
              <a:xfrm>
                <a:off x="222066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458" name="Google Shape;458;p6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6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6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6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6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6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6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6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6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7" name="Google Shape;467;p6"/>
              <p:cNvGrpSpPr/>
              <p:nvPr/>
            </p:nvGrpSpPr>
            <p:grpSpPr>
              <a:xfrm>
                <a:off x="8429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468" name="Google Shape;468;p6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6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6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6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6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6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6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6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6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7" name="Google Shape;477;p6"/>
              <p:cNvGrpSpPr/>
              <p:nvPr/>
            </p:nvGrpSpPr>
            <p:grpSpPr>
              <a:xfrm>
                <a:off x="-53484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478" name="Google Shape;478;p6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6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6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6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6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6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6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6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6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7" name="Google Shape;487;p6"/>
            <p:cNvSpPr/>
            <p:nvPr/>
          </p:nvSpPr>
          <p:spPr>
            <a:xfrm rot="-8672170">
              <a:off x="15056" y="195947"/>
              <a:ext cx="405902" cy="84326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 rot="-3328573">
              <a:off x="83316" y="3818162"/>
              <a:ext cx="406000" cy="84377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 rot="-1652973">
              <a:off x="963574" y="5179762"/>
              <a:ext cx="406040" cy="84268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 rot="-1652973">
              <a:off x="5916524" y="4874962"/>
              <a:ext cx="406040" cy="84268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 rot="2518477">
              <a:off x="8270519" y="4798729"/>
              <a:ext cx="405950" cy="84334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6"/>
            <p:cNvSpPr/>
            <p:nvPr/>
          </p:nvSpPr>
          <p:spPr>
            <a:xfrm rot="-1582539">
              <a:off x="8629252" y="3831197"/>
              <a:ext cx="405849" cy="8439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6"/>
            <p:cNvSpPr/>
            <p:nvPr/>
          </p:nvSpPr>
          <p:spPr>
            <a:xfrm rot="-1582539">
              <a:off x="6893702" y="372"/>
              <a:ext cx="405849" cy="8439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 rot="9879501">
              <a:off x="677347" y="4356895"/>
              <a:ext cx="191629" cy="19162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5" name="Google Shape;495;p6"/>
            <p:cNvGrpSpPr/>
            <p:nvPr/>
          </p:nvGrpSpPr>
          <p:grpSpPr>
            <a:xfrm rot="3414734">
              <a:off x="647502" y="31752"/>
              <a:ext cx="182811" cy="270968"/>
              <a:chOff x="5702661" y="3854400"/>
              <a:chExt cx="182819" cy="270980"/>
            </a:xfrm>
          </p:grpSpPr>
          <p:sp>
            <p:nvSpPr>
              <p:cNvPr id="496" name="Google Shape;496;p6"/>
              <p:cNvSpPr/>
              <p:nvPr/>
            </p:nvSpPr>
            <p:spPr>
              <a:xfrm rot="7970998">
                <a:off x="5803672" y="3867251"/>
                <a:ext cx="62198" cy="621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6"/>
              <p:cNvSpPr/>
              <p:nvPr/>
            </p:nvSpPr>
            <p:spPr>
              <a:xfrm rot="7970998">
                <a:off x="5810431" y="4050331"/>
                <a:ext cx="62198" cy="621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6"/>
              <p:cNvSpPr/>
              <p:nvPr/>
            </p:nvSpPr>
            <p:spPr>
              <a:xfrm rot="7970998">
                <a:off x="5715512" y="3962177"/>
                <a:ext cx="62198" cy="621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9" name="Google Shape;499;p6"/>
            <p:cNvGrpSpPr/>
            <p:nvPr/>
          </p:nvGrpSpPr>
          <p:grpSpPr>
            <a:xfrm rot="8597638">
              <a:off x="7735764" y="4821282"/>
              <a:ext cx="191647" cy="191637"/>
              <a:chOff x="5939341" y="4763875"/>
              <a:chExt cx="191650" cy="191640"/>
            </a:xfrm>
          </p:grpSpPr>
          <p:sp>
            <p:nvSpPr>
              <p:cNvPr id="500" name="Google Shape;500;p6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6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6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3" name="Google Shape;503;p6"/>
            <p:cNvGrpSpPr/>
            <p:nvPr/>
          </p:nvGrpSpPr>
          <p:grpSpPr>
            <a:xfrm>
              <a:off x="7849900" y="-177547"/>
              <a:ext cx="2029742" cy="983721"/>
              <a:chOff x="7531092" y="-260751"/>
              <a:chExt cx="2029742" cy="983721"/>
            </a:xfrm>
          </p:grpSpPr>
          <p:sp>
            <p:nvSpPr>
              <p:cNvPr id="504" name="Google Shape;504;p6"/>
              <p:cNvSpPr/>
              <p:nvPr/>
            </p:nvSpPr>
            <p:spPr>
              <a:xfrm rot="5748514">
                <a:off x="7491389" y="50248"/>
                <a:ext cx="157107" cy="6212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6"/>
              <p:cNvSpPr/>
              <p:nvPr/>
            </p:nvSpPr>
            <p:spPr>
              <a:xfrm rot="-8612765">
                <a:off x="7568515" y="-188192"/>
                <a:ext cx="157024" cy="62222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6"/>
              <p:cNvSpPr/>
              <p:nvPr/>
            </p:nvSpPr>
            <p:spPr>
              <a:xfrm rot="7497907">
                <a:off x="7694585" y="147907"/>
                <a:ext cx="157047" cy="6225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6"/>
              <p:cNvSpPr/>
              <p:nvPr/>
            </p:nvSpPr>
            <p:spPr>
              <a:xfrm rot="9889303">
                <a:off x="7869783" y="-118092"/>
                <a:ext cx="156976" cy="6214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6"/>
              <p:cNvSpPr/>
              <p:nvPr/>
            </p:nvSpPr>
            <p:spPr>
              <a:xfrm rot="8100000">
                <a:off x="8037888" y="155167"/>
                <a:ext cx="156978" cy="6194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6"/>
              <p:cNvSpPr/>
              <p:nvPr/>
            </p:nvSpPr>
            <p:spPr>
              <a:xfrm rot="-10365164">
                <a:off x="8212999" y="-251097"/>
                <a:ext cx="156954" cy="6199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6"/>
              <p:cNvSpPr/>
              <p:nvPr/>
            </p:nvSpPr>
            <p:spPr>
              <a:xfrm rot="-8225545">
                <a:off x="8227200" y="-12900"/>
                <a:ext cx="156870" cy="6197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6"/>
              <p:cNvSpPr/>
              <p:nvPr/>
            </p:nvSpPr>
            <p:spPr>
              <a:xfrm rot="-8225545">
                <a:off x="8545187" y="291750"/>
                <a:ext cx="156870" cy="6197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6"/>
              <p:cNvSpPr/>
              <p:nvPr/>
            </p:nvSpPr>
            <p:spPr>
              <a:xfrm rot="-8225545">
                <a:off x="8955575" y="-89975"/>
                <a:ext cx="156870" cy="6197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6"/>
              <p:cNvSpPr/>
              <p:nvPr/>
            </p:nvSpPr>
            <p:spPr>
              <a:xfrm rot="-8225545">
                <a:off x="9403800" y="449300"/>
                <a:ext cx="156870" cy="6197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6"/>
              <p:cNvSpPr/>
              <p:nvPr/>
            </p:nvSpPr>
            <p:spPr>
              <a:xfrm rot="-3283786">
                <a:off x="8815410" y="589396"/>
                <a:ext cx="156901" cy="6193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6"/>
              <p:cNvSpPr/>
              <p:nvPr/>
            </p:nvSpPr>
            <p:spPr>
              <a:xfrm rot="-4414403">
                <a:off x="9085987" y="260240"/>
                <a:ext cx="157009" cy="61981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6"/>
              <p:cNvSpPr/>
              <p:nvPr/>
            </p:nvSpPr>
            <p:spPr>
              <a:xfrm rot="-5828316">
                <a:off x="9200654" y="610392"/>
                <a:ext cx="156916" cy="61956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6"/>
              <p:cNvSpPr/>
              <p:nvPr/>
            </p:nvSpPr>
            <p:spPr>
              <a:xfrm rot="8090709">
                <a:off x="9403743" y="50318"/>
                <a:ext cx="156978" cy="6194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6"/>
              <p:cNvSpPr/>
              <p:nvPr/>
            </p:nvSpPr>
            <p:spPr>
              <a:xfrm rot="-5406573">
                <a:off x="8556449" y="-111050"/>
                <a:ext cx="156900" cy="621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6"/>
              <p:cNvSpPr/>
              <p:nvPr/>
            </p:nvSpPr>
            <p:spPr>
              <a:xfrm rot="-3354888">
                <a:off x="8815437" y="93729"/>
                <a:ext cx="156845" cy="6199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7"/>
          <p:cNvGrpSpPr/>
          <p:nvPr/>
        </p:nvGrpSpPr>
        <p:grpSpPr>
          <a:xfrm>
            <a:off x="-803397" y="149655"/>
            <a:ext cx="10993488" cy="5926585"/>
            <a:chOff x="-803397" y="149655"/>
            <a:chExt cx="10993488" cy="5926585"/>
          </a:xfrm>
        </p:grpSpPr>
        <p:grpSp>
          <p:nvGrpSpPr>
            <p:cNvPr id="522" name="Google Shape;522;p7"/>
            <p:cNvGrpSpPr/>
            <p:nvPr/>
          </p:nvGrpSpPr>
          <p:grpSpPr>
            <a:xfrm>
              <a:off x="8449741" y="4290565"/>
              <a:ext cx="1740350" cy="1785675"/>
              <a:chOff x="6923366" y="4184615"/>
              <a:chExt cx="1740350" cy="1785675"/>
            </a:xfrm>
          </p:grpSpPr>
          <p:sp>
            <p:nvSpPr>
              <p:cNvPr id="524" name="Google Shape;524;p7"/>
              <p:cNvSpPr/>
              <p:nvPr/>
            </p:nvSpPr>
            <p:spPr>
              <a:xfrm>
                <a:off x="7452541" y="5870365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7429866" y="5673815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7732266" y="5772090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7195541" y="5681365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7233316" y="5416815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6968766" y="5303390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7127491" y="5069090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6923366" y="5091765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7036766" y="4805240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7225766" y="4638190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7067016" y="5462165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8140466" y="5688940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7891016" y="5840140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7898566" y="5643565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7142616" y="4418965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392066" y="4374340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7770066" y="4350940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7"/>
              <p:cNvSpPr/>
              <p:nvPr/>
            </p:nvSpPr>
            <p:spPr>
              <a:xfrm>
                <a:off x="7573491" y="4208015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7"/>
              <p:cNvSpPr/>
              <p:nvPr/>
            </p:nvSpPr>
            <p:spPr>
              <a:xfrm>
                <a:off x="7951491" y="4184615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7"/>
              <p:cNvSpPr/>
              <p:nvPr/>
            </p:nvSpPr>
            <p:spPr>
              <a:xfrm>
                <a:off x="8110241" y="4487015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7"/>
              <p:cNvSpPr/>
              <p:nvPr/>
            </p:nvSpPr>
            <p:spPr>
              <a:xfrm>
                <a:off x="8374816" y="4660865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7"/>
              <p:cNvSpPr/>
              <p:nvPr/>
            </p:nvSpPr>
            <p:spPr>
              <a:xfrm>
                <a:off x="8299241" y="4366040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7"/>
              <p:cNvSpPr/>
              <p:nvPr/>
            </p:nvSpPr>
            <p:spPr>
              <a:xfrm>
                <a:off x="8231191" y="5484840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7"/>
              <p:cNvSpPr/>
              <p:nvPr/>
            </p:nvSpPr>
            <p:spPr>
              <a:xfrm>
                <a:off x="8397491" y="5265590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7"/>
              <p:cNvSpPr/>
              <p:nvPr/>
            </p:nvSpPr>
            <p:spPr>
              <a:xfrm>
                <a:off x="8405041" y="5016140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7"/>
              <p:cNvSpPr/>
              <p:nvPr/>
            </p:nvSpPr>
            <p:spPr>
              <a:xfrm>
                <a:off x="8329466" y="5673815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7"/>
              <p:cNvSpPr/>
              <p:nvPr/>
            </p:nvSpPr>
            <p:spPr>
              <a:xfrm>
                <a:off x="8535066" y="5416815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7"/>
              <p:cNvSpPr/>
              <p:nvPr/>
            </p:nvSpPr>
            <p:spPr>
              <a:xfrm>
                <a:off x="8601616" y="5076615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7"/>
              <p:cNvSpPr/>
              <p:nvPr/>
            </p:nvSpPr>
            <p:spPr>
              <a:xfrm>
                <a:off x="8548691" y="4804490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7"/>
              <p:cNvSpPr/>
              <p:nvPr/>
            </p:nvSpPr>
            <p:spPr>
              <a:xfrm>
                <a:off x="8442866" y="4517240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7"/>
              <p:cNvSpPr/>
              <p:nvPr/>
            </p:nvSpPr>
            <p:spPr>
              <a:xfrm>
                <a:off x="8087541" y="5847665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7"/>
              <p:cNvSpPr/>
              <p:nvPr/>
            </p:nvSpPr>
            <p:spPr>
              <a:xfrm>
                <a:off x="7626416" y="5658690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7"/>
              <p:cNvSpPr/>
              <p:nvPr/>
            </p:nvSpPr>
            <p:spPr>
              <a:xfrm>
                <a:off x="7732266" y="5908190"/>
                <a:ext cx="62100" cy="6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7" name="Google Shape;557;p7"/>
            <p:cNvGrpSpPr/>
            <p:nvPr/>
          </p:nvGrpSpPr>
          <p:grpSpPr>
            <a:xfrm>
              <a:off x="-803397" y="4680501"/>
              <a:ext cx="1545125" cy="947250"/>
              <a:chOff x="-498597" y="4604301"/>
              <a:chExt cx="1545125" cy="947250"/>
            </a:xfrm>
          </p:grpSpPr>
          <p:sp>
            <p:nvSpPr>
              <p:cNvPr id="558" name="Google Shape;558;p7"/>
              <p:cNvSpPr/>
              <p:nvPr/>
            </p:nvSpPr>
            <p:spPr>
              <a:xfrm>
                <a:off x="-498597" y="4604301"/>
                <a:ext cx="1545125" cy="947250"/>
              </a:xfrm>
              <a:custGeom>
                <a:avLst/>
                <a:gdLst/>
                <a:ahLst/>
                <a:cxnLst/>
                <a:rect l="l" t="t" r="r" b="b"/>
                <a:pathLst>
                  <a:path w="61805" h="37890" extrusionOk="0">
                    <a:moveTo>
                      <a:pt x="41971" y="36689"/>
                    </a:moveTo>
                    <a:cubicBezTo>
                      <a:pt x="47825" y="35499"/>
                      <a:pt x="53579" y="33515"/>
                      <a:pt x="56853" y="30141"/>
                    </a:cubicBezTo>
                    <a:cubicBezTo>
                      <a:pt x="60127" y="26768"/>
                      <a:pt x="62509" y="20516"/>
                      <a:pt x="61616" y="16448"/>
                    </a:cubicBezTo>
                    <a:cubicBezTo>
                      <a:pt x="60723" y="12380"/>
                      <a:pt x="56159" y="7023"/>
                      <a:pt x="51496" y="5733"/>
                    </a:cubicBezTo>
                    <a:cubicBezTo>
                      <a:pt x="46833" y="4443"/>
                      <a:pt x="39192" y="9577"/>
                      <a:pt x="33636" y="8709"/>
                    </a:cubicBezTo>
                    <a:cubicBezTo>
                      <a:pt x="28080" y="7841"/>
                      <a:pt x="22772" y="1566"/>
                      <a:pt x="18158" y="524"/>
                    </a:cubicBezTo>
                    <a:cubicBezTo>
                      <a:pt x="13544" y="-518"/>
                      <a:pt x="8980" y="-72"/>
                      <a:pt x="5954" y="2458"/>
                    </a:cubicBezTo>
                    <a:cubicBezTo>
                      <a:pt x="2928" y="4988"/>
                      <a:pt x="51" y="11090"/>
                      <a:pt x="1" y="15704"/>
                    </a:cubicBezTo>
                    <a:cubicBezTo>
                      <a:pt x="-48" y="20318"/>
                      <a:pt x="2036" y="26544"/>
                      <a:pt x="5657" y="30141"/>
                    </a:cubicBezTo>
                    <a:cubicBezTo>
                      <a:pt x="9279" y="33738"/>
                      <a:pt x="15678" y="36193"/>
                      <a:pt x="21730" y="37284"/>
                    </a:cubicBezTo>
                    <a:cubicBezTo>
                      <a:pt x="27782" y="38375"/>
                      <a:pt x="36117" y="37880"/>
                      <a:pt x="41971" y="36689"/>
                    </a:cubicBezTo>
                    <a:close/>
                  </a:path>
                </a:pathLst>
              </a:cu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59" name="Google Shape;559;p7"/>
              <p:cNvSpPr/>
              <p:nvPr/>
            </p:nvSpPr>
            <p:spPr>
              <a:xfrm>
                <a:off x="-312648" y="4768565"/>
                <a:ext cx="1212050" cy="658075"/>
              </a:xfrm>
              <a:custGeom>
                <a:avLst/>
                <a:gdLst/>
                <a:ahLst/>
                <a:cxnLst/>
                <a:rect l="l" t="t" r="r" b="b"/>
                <a:pathLst>
                  <a:path w="48482" h="26323" extrusionOk="0">
                    <a:moveTo>
                      <a:pt x="34830" y="25653"/>
                    </a:moveTo>
                    <a:cubicBezTo>
                      <a:pt x="39444" y="24760"/>
                      <a:pt x="43612" y="22825"/>
                      <a:pt x="45844" y="20295"/>
                    </a:cubicBezTo>
                    <a:cubicBezTo>
                      <a:pt x="48077" y="17765"/>
                      <a:pt x="48969" y="13102"/>
                      <a:pt x="48225" y="10473"/>
                    </a:cubicBezTo>
                    <a:cubicBezTo>
                      <a:pt x="47481" y="7844"/>
                      <a:pt x="44703" y="5165"/>
                      <a:pt x="41379" y="4520"/>
                    </a:cubicBezTo>
                    <a:cubicBezTo>
                      <a:pt x="38055" y="3875"/>
                      <a:pt x="32995" y="7248"/>
                      <a:pt x="28282" y="6603"/>
                    </a:cubicBezTo>
                    <a:cubicBezTo>
                      <a:pt x="23569" y="5958"/>
                      <a:pt x="17169" y="1543"/>
                      <a:pt x="13101" y="650"/>
                    </a:cubicBezTo>
                    <a:cubicBezTo>
                      <a:pt x="9033" y="-243"/>
                      <a:pt x="6057" y="-367"/>
                      <a:pt x="3874" y="1245"/>
                    </a:cubicBezTo>
                    <a:cubicBezTo>
                      <a:pt x="1691" y="2857"/>
                      <a:pt x="-95" y="7149"/>
                      <a:pt x="4" y="10324"/>
                    </a:cubicBezTo>
                    <a:cubicBezTo>
                      <a:pt x="103" y="13499"/>
                      <a:pt x="1443" y="17740"/>
                      <a:pt x="4469" y="20295"/>
                    </a:cubicBezTo>
                    <a:cubicBezTo>
                      <a:pt x="7495" y="22850"/>
                      <a:pt x="13101" y="24760"/>
                      <a:pt x="18161" y="25653"/>
                    </a:cubicBezTo>
                    <a:cubicBezTo>
                      <a:pt x="23221" y="26546"/>
                      <a:pt x="30216" y="26546"/>
                      <a:pt x="34830" y="25653"/>
                    </a:cubicBezTo>
                    <a:close/>
                  </a:path>
                </a:pathLst>
              </a:cu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0" name="Google Shape;560;p7"/>
              <p:cNvSpPr/>
              <p:nvPr/>
            </p:nvSpPr>
            <p:spPr>
              <a:xfrm>
                <a:off x="-242960" y="4859229"/>
                <a:ext cx="1091300" cy="514625"/>
              </a:xfrm>
              <a:custGeom>
                <a:avLst/>
                <a:gdLst/>
                <a:ahLst/>
                <a:cxnLst/>
                <a:rect l="l" t="t" r="r" b="b"/>
                <a:pathLst>
                  <a:path w="43652" h="20585" extrusionOk="0">
                    <a:moveTo>
                      <a:pt x="18945" y="20539"/>
                    </a:moveTo>
                    <a:cubicBezTo>
                      <a:pt x="24179" y="20787"/>
                      <a:pt x="33580" y="20043"/>
                      <a:pt x="37698" y="18158"/>
                    </a:cubicBezTo>
                    <a:cubicBezTo>
                      <a:pt x="41816" y="16273"/>
                      <a:pt x="43602" y="11659"/>
                      <a:pt x="43651" y="9228"/>
                    </a:cubicBezTo>
                    <a:cubicBezTo>
                      <a:pt x="43701" y="6797"/>
                      <a:pt x="40922" y="4267"/>
                      <a:pt x="37995" y="3572"/>
                    </a:cubicBezTo>
                    <a:cubicBezTo>
                      <a:pt x="35068" y="2878"/>
                      <a:pt x="29711" y="5160"/>
                      <a:pt x="26089" y="5061"/>
                    </a:cubicBezTo>
                    <a:cubicBezTo>
                      <a:pt x="22468" y="4962"/>
                      <a:pt x="19466" y="3820"/>
                      <a:pt x="16266" y="2977"/>
                    </a:cubicBezTo>
                    <a:cubicBezTo>
                      <a:pt x="13066" y="2134"/>
                      <a:pt x="9370" y="-49"/>
                      <a:pt x="6890" y="1"/>
                    </a:cubicBezTo>
                    <a:cubicBezTo>
                      <a:pt x="4410" y="51"/>
                      <a:pt x="2475" y="1564"/>
                      <a:pt x="1384" y="3275"/>
                    </a:cubicBezTo>
                    <a:cubicBezTo>
                      <a:pt x="293" y="4987"/>
                      <a:pt x="-476" y="8038"/>
                      <a:pt x="342" y="10270"/>
                    </a:cubicBezTo>
                    <a:cubicBezTo>
                      <a:pt x="1161" y="12502"/>
                      <a:pt x="3195" y="14958"/>
                      <a:pt x="6295" y="16669"/>
                    </a:cubicBezTo>
                    <a:cubicBezTo>
                      <a:pt x="9396" y="18381"/>
                      <a:pt x="13711" y="20291"/>
                      <a:pt x="18945" y="20539"/>
                    </a:cubicBezTo>
                    <a:close/>
                  </a:path>
                </a:pathLst>
              </a:cu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61" name="Google Shape;561;p7"/>
            <p:cNvSpPr/>
            <p:nvPr/>
          </p:nvSpPr>
          <p:spPr>
            <a:xfrm>
              <a:off x="176550" y="4254125"/>
              <a:ext cx="505200" cy="3465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dist="123825" dir="93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8557688" y="3644225"/>
              <a:ext cx="346500" cy="346500"/>
            </a:xfrm>
            <a:prstGeom prst="mathPlus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4" name="Google Shape;564;p7"/>
            <p:cNvGrpSpPr/>
            <p:nvPr/>
          </p:nvGrpSpPr>
          <p:grpSpPr>
            <a:xfrm rot="-2700000">
              <a:off x="8808045" y="3301891"/>
              <a:ext cx="191648" cy="191638"/>
              <a:chOff x="5939341" y="4763875"/>
              <a:chExt cx="191650" cy="191640"/>
            </a:xfrm>
          </p:grpSpPr>
          <p:sp>
            <p:nvSpPr>
              <p:cNvPr id="565" name="Google Shape;565;p7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7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7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8" name="Google Shape;568;p7"/>
            <p:cNvGrpSpPr/>
            <p:nvPr/>
          </p:nvGrpSpPr>
          <p:grpSpPr>
            <a:xfrm rot="3414734">
              <a:off x="918991" y="4824360"/>
              <a:ext cx="191642" cy="191632"/>
              <a:chOff x="5939341" y="4763875"/>
              <a:chExt cx="191650" cy="191640"/>
            </a:xfrm>
          </p:grpSpPr>
          <p:sp>
            <p:nvSpPr>
              <p:cNvPr id="569" name="Google Shape;569;p7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7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7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7"/>
            <p:cNvGrpSpPr/>
            <p:nvPr/>
          </p:nvGrpSpPr>
          <p:grpSpPr>
            <a:xfrm rot="-570904">
              <a:off x="8635117" y="268701"/>
              <a:ext cx="191642" cy="191632"/>
              <a:chOff x="5939341" y="4763875"/>
              <a:chExt cx="191650" cy="191640"/>
            </a:xfrm>
          </p:grpSpPr>
          <p:sp>
            <p:nvSpPr>
              <p:cNvPr id="573" name="Google Shape;573;p7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7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7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6" name="Google Shape;576;p7"/>
            <p:cNvGrpSpPr/>
            <p:nvPr/>
          </p:nvGrpSpPr>
          <p:grpSpPr>
            <a:xfrm rot="5400000">
              <a:off x="-108834" y="3256485"/>
              <a:ext cx="613200" cy="203475"/>
              <a:chOff x="502391" y="461197"/>
              <a:chExt cx="613200" cy="203475"/>
            </a:xfrm>
          </p:grpSpPr>
          <p:grpSp>
            <p:nvGrpSpPr>
              <p:cNvPr id="577" name="Google Shape;577;p7"/>
              <p:cNvGrpSpPr/>
              <p:nvPr/>
            </p:nvGrpSpPr>
            <p:grpSpPr>
              <a:xfrm>
                <a:off x="502391" y="602572"/>
                <a:ext cx="613200" cy="62100"/>
                <a:chOff x="502391" y="602572"/>
                <a:chExt cx="613200" cy="62100"/>
              </a:xfrm>
            </p:grpSpPr>
            <p:sp>
              <p:nvSpPr>
                <p:cNvPr id="578" name="Google Shape;578;p7"/>
                <p:cNvSpPr/>
                <p:nvPr/>
              </p:nvSpPr>
              <p:spPr>
                <a:xfrm>
                  <a:off x="1053491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7"/>
                <p:cNvSpPr/>
                <p:nvPr/>
              </p:nvSpPr>
              <p:spPr>
                <a:xfrm>
                  <a:off x="915716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7"/>
                <p:cNvSpPr/>
                <p:nvPr/>
              </p:nvSpPr>
              <p:spPr>
                <a:xfrm>
                  <a:off x="777941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7"/>
                <p:cNvSpPr/>
                <p:nvPr/>
              </p:nvSpPr>
              <p:spPr>
                <a:xfrm>
                  <a:off x="640166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7"/>
                <p:cNvSpPr/>
                <p:nvPr/>
              </p:nvSpPr>
              <p:spPr>
                <a:xfrm>
                  <a:off x="502391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3" name="Google Shape;583;p7"/>
              <p:cNvGrpSpPr/>
              <p:nvPr/>
            </p:nvGrpSpPr>
            <p:grpSpPr>
              <a:xfrm>
                <a:off x="502391" y="461197"/>
                <a:ext cx="613200" cy="62100"/>
                <a:chOff x="502391" y="602572"/>
                <a:chExt cx="613200" cy="62100"/>
              </a:xfrm>
            </p:grpSpPr>
            <p:sp>
              <p:nvSpPr>
                <p:cNvPr id="584" name="Google Shape;584;p7"/>
                <p:cNvSpPr/>
                <p:nvPr/>
              </p:nvSpPr>
              <p:spPr>
                <a:xfrm>
                  <a:off x="1053491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7"/>
                <p:cNvSpPr/>
                <p:nvPr/>
              </p:nvSpPr>
              <p:spPr>
                <a:xfrm>
                  <a:off x="915716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7"/>
                <p:cNvSpPr/>
                <p:nvPr/>
              </p:nvSpPr>
              <p:spPr>
                <a:xfrm>
                  <a:off x="777941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7"/>
                <p:cNvSpPr/>
                <p:nvPr/>
              </p:nvSpPr>
              <p:spPr>
                <a:xfrm>
                  <a:off x="640166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7"/>
                <p:cNvSpPr/>
                <p:nvPr/>
              </p:nvSpPr>
              <p:spPr>
                <a:xfrm>
                  <a:off x="502391" y="60257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89" name="Google Shape;589;p7"/>
            <p:cNvSpPr/>
            <p:nvPr/>
          </p:nvSpPr>
          <p:spPr>
            <a:xfrm rot="6365449">
              <a:off x="1664422" y="4832253"/>
              <a:ext cx="405902" cy="84312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 rot="10566086">
              <a:off x="3282435" y="4953686"/>
              <a:ext cx="405939" cy="84193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 rot="414903">
              <a:off x="7206102" y="4101743"/>
              <a:ext cx="406154" cy="84319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 rot="2700000">
              <a:off x="8811669" y="835234"/>
              <a:ext cx="406021" cy="84429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 rot="-4668106">
              <a:off x="57671" y="343084"/>
              <a:ext cx="406068" cy="84377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 rot="-218540">
              <a:off x="7871093" y="149655"/>
              <a:ext cx="406120" cy="84473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" name="Google Shape;598;p7"/>
          <p:cNvSpPr txBox="1">
            <a:spLocks noGrp="1"/>
          </p:cNvSpPr>
          <p:nvPr>
            <p:ph type="subTitle" idx="1"/>
          </p:nvPr>
        </p:nvSpPr>
        <p:spPr>
          <a:xfrm>
            <a:off x="703825" y="1311825"/>
            <a:ext cx="7736400" cy="27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99" name="Google Shape;599;p7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02" name="Google Shape;602;p8"/>
          <p:cNvGrpSpPr/>
          <p:nvPr/>
        </p:nvGrpSpPr>
        <p:grpSpPr>
          <a:xfrm>
            <a:off x="-713659" y="-234933"/>
            <a:ext cx="9930138" cy="5797783"/>
            <a:chOff x="-713659" y="-234933"/>
            <a:chExt cx="9930138" cy="5797783"/>
          </a:xfrm>
        </p:grpSpPr>
        <p:grpSp>
          <p:nvGrpSpPr>
            <p:cNvPr id="603" name="Google Shape;603;p8"/>
            <p:cNvGrpSpPr/>
            <p:nvPr/>
          </p:nvGrpSpPr>
          <p:grpSpPr>
            <a:xfrm rot="-6061857" flipH="1">
              <a:off x="7614363" y="-164997"/>
              <a:ext cx="996863" cy="1036988"/>
              <a:chOff x="-87012" y="2672250"/>
              <a:chExt cx="1135350" cy="1181050"/>
            </a:xfrm>
          </p:grpSpPr>
          <p:sp>
            <p:nvSpPr>
              <p:cNvPr id="604" name="Google Shape;604;p8"/>
              <p:cNvSpPr/>
              <p:nvPr/>
            </p:nvSpPr>
            <p:spPr>
              <a:xfrm>
                <a:off x="-87012" y="2916100"/>
                <a:ext cx="937200" cy="937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111138" y="2672250"/>
                <a:ext cx="937200" cy="937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6" name="Google Shape;606;p8"/>
            <p:cNvSpPr/>
            <p:nvPr/>
          </p:nvSpPr>
          <p:spPr>
            <a:xfrm rot="5400000" flipH="1">
              <a:off x="-419412" y="-136110"/>
              <a:ext cx="1130400" cy="979200"/>
            </a:xfrm>
            <a:prstGeom prst="pie">
              <a:avLst>
                <a:gd name="adj1" fmla="val 10800078"/>
                <a:gd name="adj2" fmla="val 2158235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" name="Google Shape;607;p8"/>
            <p:cNvGrpSpPr/>
            <p:nvPr/>
          </p:nvGrpSpPr>
          <p:grpSpPr>
            <a:xfrm rot="-2700000" flipH="1">
              <a:off x="6639462" y="-3566"/>
              <a:ext cx="191648" cy="191638"/>
              <a:chOff x="5939341" y="4763875"/>
              <a:chExt cx="191650" cy="191640"/>
            </a:xfrm>
          </p:grpSpPr>
          <p:sp>
            <p:nvSpPr>
              <p:cNvPr id="608" name="Google Shape;608;p8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1" name="Google Shape;611;p8"/>
            <p:cNvGrpSpPr/>
            <p:nvPr/>
          </p:nvGrpSpPr>
          <p:grpSpPr>
            <a:xfrm rot="-10471184" flipH="1">
              <a:off x="8783710" y="718363"/>
              <a:ext cx="191644" cy="191634"/>
              <a:chOff x="5939341" y="4763875"/>
              <a:chExt cx="191650" cy="191640"/>
            </a:xfrm>
          </p:grpSpPr>
          <p:sp>
            <p:nvSpPr>
              <p:cNvPr id="612" name="Google Shape;612;p8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5" name="Google Shape;615;p8"/>
            <p:cNvGrpSpPr/>
            <p:nvPr/>
          </p:nvGrpSpPr>
          <p:grpSpPr>
            <a:xfrm rot="-4437657" flipH="1">
              <a:off x="8673480" y="4260435"/>
              <a:ext cx="191655" cy="191645"/>
              <a:chOff x="5939341" y="4763875"/>
              <a:chExt cx="191650" cy="191640"/>
            </a:xfrm>
          </p:grpSpPr>
          <p:sp>
            <p:nvSpPr>
              <p:cNvPr id="616" name="Google Shape;616;p8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" name="Google Shape;619;p8"/>
            <p:cNvGrpSpPr/>
            <p:nvPr/>
          </p:nvGrpSpPr>
          <p:grpSpPr>
            <a:xfrm rot="5400000" flipH="1">
              <a:off x="-514008" y="4433800"/>
              <a:ext cx="1752900" cy="505200"/>
              <a:chOff x="-142475" y="4358675"/>
              <a:chExt cx="1752900" cy="505200"/>
            </a:xfrm>
          </p:grpSpPr>
          <p:sp>
            <p:nvSpPr>
              <p:cNvPr id="620" name="Google Shape;620;p8"/>
              <p:cNvSpPr/>
              <p:nvPr/>
            </p:nvSpPr>
            <p:spPr>
              <a:xfrm rot="5400000">
                <a:off x="481375" y="3734825"/>
                <a:ext cx="505200" cy="1752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 rot="-1291012">
                <a:off x="1391659" y="4468033"/>
                <a:ext cx="157044" cy="6222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 rot="10800000">
                <a:off x="837575" y="4566626"/>
                <a:ext cx="157200" cy="621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8"/>
              <p:cNvSpPr/>
              <p:nvPr/>
            </p:nvSpPr>
            <p:spPr>
              <a:xfrm rot="5551085">
                <a:off x="-60476" y="4493703"/>
                <a:ext cx="157052" cy="6215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8"/>
              <p:cNvSpPr/>
              <p:nvPr/>
            </p:nvSpPr>
            <p:spPr>
              <a:xfrm rot="6905775">
                <a:off x="80884" y="4681898"/>
                <a:ext cx="157024" cy="6227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8"/>
              <p:cNvSpPr/>
              <p:nvPr/>
            </p:nvSpPr>
            <p:spPr>
              <a:xfrm rot="-9214904">
                <a:off x="176641" y="4493648"/>
                <a:ext cx="157107" cy="6225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8"/>
              <p:cNvSpPr/>
              <p:nvPr/>
            </p:nvSpPr>
            <p:spPr>
              <a:xfrm rot="2337028">
                <a:off x="341395" y="4686477"/>
                <a:ext cx="157004" cy="6208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8"/>
              <p:cNvSpPr/>
              <p:nvPr/>
            </p:nvSpPr>
            <p:spPr>
              <a:xfrm rot="-1047906">
                <a:off x="-102853" y="4701642"/>
                <a:ext cx="156935" cy="622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8"/>
              <p:cNvSpPr/>
              <p:nvPr/>
            </p:nvSpPr>
            <p:spPr>
              <a:xfrm rot="-1696711">
                <a:off x="463178" y="4448208"/>
                <a:ext cx="157042" cy="6227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8"/>
              <p:cNvSpPr/>
              <p:nvPr/>
            </p:nvSpPr>
            <p:spPr>
              <a:xfrm rot="4918699">
                <a:off x="551854" y="4655560"/>
                <a:ext cx="156936" cy="62112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8"/>
              <p:cNvSpPr/>
              <p:nvPr/>
            </p:nvSpPr>
            <p:spPr>
              <a:xfrm rot="-6664138">
                <a:off x="655525" y="4467959"/>
                <a:ext cx="156888" cy="6239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8"/>
              <p:cNvSpPr/>
              <p:nvPr/>
            </p:nvSpPr>
            <p:spPr>
              <a:xfrm rot="-1291012">
                <a:off x="790809" y="4716608"/>
                <a:ext cx="157044" cy="6222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8"/>
              <p:cNvSpPr/>
              <p:nvPr/>
            </p:nvSpPr>
            <p:spPr>
              <a:xfrm rot="2346269">
                <a:off x="1010025" y="4474676"/>
                <a:ext cx="156959" cy="6226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8"/>
              <p:cNvSpPr/>
              <p:nvPr/>
            </p:nvSpPr>
            <p:spPr>
              <a:xfrm rot="7222943">
                <a:off x="1036339" y="4675023"/>
                <a:ext cx="157187" cy="6225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8"/>
              <p:cNvSpPr/>
              <p:nvPr/>
            </p:nvSpPr>
            <p:spPr>
              <a:xfrm rot="5748514">
                <a:off x="1202864" y="4625998"/>
                <a:ext cx="157107" cy="6212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8"/>
              <p:cNvSpPr/>
              <p:nvPr/>
            </p:nvSpPr>
            <p:spPr>
              <a:xfrm rot="-8556292">
                <a:off x="1410670" y="4701637"/>
                <a:ext cx="157087" cy="62282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8"/>
              <p:cNvSpPr/>
              <p:nvPr/>
            </p:nvSpPr>
            <p:spPr>
              <a:xfrm rot="9191406">
                <a:off x="1198903" y="4425586"/>
                <a:ext cx="156973" cy="6211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7" name="Google Shape;637;p8"/>
            <p:cNvSpPr/>
            <p:nvPr/>
          </p:nvSpPr>
          <p:spPr>
            <a:xfrm rot="-2127830" flipH="1">
              <a:off x="159506" y="1313179"/>
              <a:ext cx="405902" cy="84326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 rot="4882376" flipH="1">
              <a:off x="6739943" y="4913739"/>
              <a:ext cx="405994" cy="84346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 rot="9126560" flipH="1">
              <a:off x="4733219" y="4828982"/>
              <a:ext cx="405955" cy="84407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 rot="2363619" flipH="1">
              <a:off x="867744" y="4782462"/>
              <a:ext cx="406054" cy="8439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 rot="-4283464" flipH="1">
              <a:off x="8848245" y="4782524"/>
              <a:ext cx="406133" cy="84244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 rot="-9562179" flipH="1">
              <a:off x="8808507" y="1436200"/>
              <a:ext cx="406145" cy="84305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 rot="7232568" flipH="1">
              <a:off x="2254373" y="202492"/>
              <a:ext cx="406154" cy="84328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 rot="-10120408" flipH="1">
              <a:off x="5551471" y="202432"/>
              <a:ext cx="406313" cy="84428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 rot="8100000" flipH="1">
              <a:off x="836113" y="180190"/>
              <a:ext cx="346624" cy="346624"/>
            </a:xfrm>
            <a:prstGeom prst="mathPlus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 rot="6540133" flipH="1">
              <a:off x="7232958" y="148835"/>
              <a:ext cx="191643" cy="19164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7" name="Google Shape;647;p8"/>
            <p:cNvGrpSpPr/>
            <p:nvPr/>
          </p:nvGrpSpPr>
          <p:grpSpPr>
            <a:xfrm rot="10800000" flipH="1">
              <a:off x="-713659" y="2169092"/>
              <a:ext cx="1026550" cy="979208"/>
              <a:chOff x="-53484" y="876090"/>
              <a:chExt cx="1026550" cy="979208"/>
            </a:xfrm>
          </p:grpSpPr>
          <p:grpSp>
            <p:nvGrpSpPr>
              <p:cNvPr id="648" name="Google Shape;648;p8"/>
              <p:cNvGrpSpPr/>
              <p:nvPr/>
            </p:nvGrpSpPr>
            <p:grpSpPr>
              <a:xfrm>
                <a:off x="91094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649" name="Google Shape;649;p8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8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8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8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8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8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8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8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8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8" name="Google Shape;658;p8"/>
              <p:cNvGrpSpPr/>
              <p:nvPr/>
            </p:nvGrpSpPr>
            <p:grpSpPr>
              <a:xfrm>
                <a:off x="773166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659" name="Google Shape;659;p8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8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8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8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8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8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8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8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8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8" name="Google Shape;668;p8"/>
              <p:cNvGrpSpPr/>
              <p:nvPr/>
            </p:nvGrpSpPr>
            <p:grpSpPr>
              <a:xfrm>
                <a:off x="63539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669" name="Google Shape;669;p8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8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8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8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8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8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8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8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8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8" name="Google Shape;678;p8"/>
              <p:cNvGrpSpPr/>
              <p:nvPr/>
            </p:nvGrpSpPr>
            <p:grpSpPr>
              <a:xfrm>
                <a:off x="497616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679" name="Google Shape;679;p8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8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8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8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8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8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8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8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8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8" name="Google Shape;688;p8"/>
              <p:cNvGrpSpPr/>
              <p:nvPr/>
            </p:nvGrpSpPr>
            <p:grpSpPr>
              <a:xfrm>
                <a:off x="35984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689" name="Google Shape;689;p8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8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8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8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8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8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8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8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8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8" name="Google Shape;698;p8"/>
              <p:cNvGrpSpPr/>
              <p:nvPr/>
            </p:nvGrpSpPr>
            <p:grpSpPr>
              <a:xfrm>
                <a:off x="222066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699" name="Google Shape;699;p8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8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8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8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8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8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8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8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8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8" name="Google Shape;708;p8"/>
              <p:cNvGrpSpPr/>
              <p:nvPr/>
            </p:nvGrpSpPr>
            <p:grpSpPr>
              <a:xfrm>
                <a:off x="8429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709" name="Google Shape;709;p8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8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8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8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8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8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8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8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8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8" name="Google Shape;718;p8"/>
              <p:cNvGrpSpPr/>
              <p:nvPr/>
            </p:nvGrpSpPr>
            <p:grpSpPr>
              <a:xfrm>
                <a:off x="-53484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719" name="Google Shape;719;p8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8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8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8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8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8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8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8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8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28" name="Google Shape;728;p8"/>
            <p:cNvSpPr/>
            <p:nvPr/>
          </p:nvSpPr>
          <p:spPr>
            <a:xfrm rot="10800000" flipH="1">
              <a:off x="3755675" y="4697915"/>
              <a:ext cx="505200" cy="3465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>
              <a:outerShdw dist="123825" dir="93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"/>
          <p:cNvSpPr txBox="1">
            <a:spLocks noGrp="1"/>
          </p:cNvSpPr>
          <p:nvPr>
            <p:ph type="title"/>
          </p:nvPr>
        </p:nvSpPr>
        <p:spPr>
          <a:xfrm>
            <a:off x="2135550" y="12653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32" name="Google Shape;732;p9"/>
          <p:cNvGrpSpPr/>
          <p:nvPr/>
        </p:nvGrpSpPr>
        <p:grpSpPr>
          <a:xfrm>
            <a:off x="-439612" y="-281809"/>
            <a:ext cx="9583619" cy="5993306"/>
            <a:chOff x="-439612" y="-281809"/>
            <a:chExt cx="9583619" cy="5993306"/>
          </a:xfrm>
        </p:grpSpPr>
        <p:sp>
          <p:nvSpPr>
            <p:cNvPr id="733" name="Google Shape;733;p9"/>
            <p:cNvSpPr/>
            <p:nvPr/>
          </p:nvSpPr>
          <p:spPr>
            <a:xfrm flipH="1">
              <a:off x="-439612" y="-281809"/>
              <a:ext cx="2306800" cy="1731000"/>
            </a:xfrm>
            <a:custGeom>
              <a:avLst/>
              <a:gdLst/>
              <a:ahLst/>
              <a:cxnLst/>
              <a:rect l="l" t="t" r="r" b="b"/>
              <a:pathLst>
                <a:path w="92272" h="69240" extrusionOk="0">
                  <a:moveTo>
                    <a:pt x="4182" y="3429"/>
                  </a:moveTo>
                  <a:cubicBezTo>
                    <a:pt x="-3382" y="7912"/>
                    <a:pt x="634" y="23227"/>
                    <a:pt x="5863" y="27522"/>
                  </a:cubicBezTo>
                  <a:cubicBezTo>
                    <a:pt x="11093" y="31818"/>
                    <a:pt x="28088" y="27241"/>
                    <a:pt x="35559" y="29202"/>
                  </a:cubicBezTo>
                  <a:cubicBezTo>
                    <a:pt x="43030" y="31163"/>
                    <a:pt x="47419" y="33778"/>
                    <a:pt x="50687" y="39288"/>
                  </a:cubicBezTo>
                  <a:cubicBezTo>
                    <a:pt x="53955" y="44798"/>
                    <a:pt x="51527" y="57270"/>
                    <a:pt x="55169" y="62260"/>
                  </a:cubicBezTo>
                  <a:cubicBezTo>
                    <a:pt x="58811" y="67250"/>
                    <a:pt x="67402" y="69416"/>
                    <a:pt x="72538" y="69229"/>
                  </a:cubicBezTo>
                  <a:cubicBezTo>
                    <a:pt x="77674" y="69042"/>
                    <a:pt x="82717" y="67623"/>
                    <a:pt x="85985" y="61139"/>
                  </a:cubicBezTo>
                  <a:cubicBezTo>
                    <a:pt x="89253" y="54655"/>
                    <a:pt x="92055" y="39194"/>
                    <a:pt x="92148" y="30323"/>
                  </a:cubicBezTo>
                  <a:cubicBezTo>
                    <a:pt x="92241" y="21452"/>
                    <a:pt x="93362" y="12860"/>
                    <a:pt x="86545" y="7911"/>
                  </a:cubicBezTo>
                  <a:cubicBezTo>
                    <a:pt x="79728" y="2962"/>
                    <a:pt x="64974" y="1374"/>
                    <a:pt x="51247" y="627"/>
                  </a:cubicBezTo>
                  <a:cubicBezTo>
                    <a:pt x="37520" y="-120"/>
                    <a:pt x="11746" y="-1053"/>
                    <a:pt x="4182" y="3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734" name="Google Shape;734;p9"/>
            <p:cNvSpPr/>
            <p:nvPr/>
          </p:nvSpPr>
          <p:spPr>
            <a:xfrm rot="5400000" flipH="1">
              <a:off x="199507" y="4414300"/>
              <a:ext cx="505200" cy="3465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dist="123825" dir="56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9"/>
            <p:cNvSpPr/>
            <p:nvPr/>
          </p:nvSpPr>
          <p:spPr>
            <a:xfrm flipH="1">
              <a:off x="7980795" y="162213"/>
              <a:ext cx="1130400" cy="979200"/>
            </a:xfrm>
            <a:prstGeom prst="pie">
              <a:avLst>
                <a:gd name="adj1" fmla="val 10800078"/>
                <a:gd name="adj2" fmla="val 2158235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6" name="Google Shape;736;p9"/>
            <p:cNvGrpSpPr/>
            <p:nvPr/>
          </p:nvGrpSpPr>
          <p:grpSpPr>
            <a:xfrm flipH="1">
              <a:off x="4783904" y="4732290"/>
              <a:ext cx="1026550" cy="979208"/>
              <a:chOff x="-53484" y="876090"/>
              <a:chExt cx="1026550" cy="979208"/>
            </a:xfrm>
          </p:grpSpPr>
          <p:grpSp>
            <p:nvGrpSpPr>
              <p:cNvPr id="737" name="Google Shape;737;p9"/>
              <p:cNvGrpSpPr/>
              <p:nvPr/>
            </p:nvGrpSpPr>
            <p:grpSpPr>
              <a:xfrm>
                <a:off x="91094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738" name="Google Shape;738;p9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9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9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9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9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9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9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9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9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7" name="Google Shape;747;p9"/>
              <p:cNvGrpSpPr/>
              <p:nvPr/>
            </p:nvGrpSpPr>
            <p:grpSpPr>
              <a:xfrm>
                <a:off x="773166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748" name="Google Shape;748;p9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9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50;p9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51;p9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52;p9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53;p9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754;p9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755;p9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9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7" name="Google Shape;757;p9"/>
              <p:cNvGrpSpPr/>
              <p:nvPr/>
            </p:nvGrpSpPr>
            <p:grpSpPr>
              <a:xfrm>
                <a:off x="63539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758" name="Google Shape;758;p9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59;p9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60;p9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61;p9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9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9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64;p9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65;p9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9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7" name="Google Shape;767;p9"/>
              <p:cNvGrpSpPr/>
              <p:nvPr/>
            </p:nvGrpSpPr>
            <p:grpSpPr>
              <a:xfrm>
                <a:off x="497616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768" name="Google Shape;768;p9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69;p9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70;p9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71;p9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772;p9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773;p9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9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775;p9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776;p9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7" name="Google Shape;777;p9"/>
              <p:cNvGrpSpPr/>
              <p:nvPr/>
            </p:nvGrpSpPr>
            <p:grpSpPr>
              <a:xfrm>
                <a:off x="35984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778" name="Google Shape;778;p9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9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780;p9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81;p9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782;p9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9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9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9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9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7" name="Google Shape;787;p9"/>
              <p:cNvGrpSpPr/>
              <p:nvPr/>
            </p:nvGrpSpPr>
            <p:grpSpPr>
              <a:xfrm>
                <a:off x="222066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788" name="Google Shape;788;p9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9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9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9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9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9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794;p9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795;p9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796;p9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7" name="Google Shape;797;p9"/>
              <p:cNvGrpSpPr/>
              <p:nvPr/>
            </p:nvGrpSpPr>
            <p:grpSpPr>
              <a:xfrm>
                <a:off x="84291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798" name="Google Shape;798;p9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799;p9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800;p9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801;p9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802;p9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03;p9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804;p9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805;p9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806;p9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7" name="Google Shape;807;p9"/>
              <p:cNvGrpSpPr/>
              <p:nvPr/>
            </p:nvGrpSpPr>
            <p:grpSpPr>
              <a:xfrm>
                <a:off x="-53484" y="876090"/>
                <a:ext cx="62125" cy="979208"/>
                <a:chOff x="910941" y="876090"/>
                <a:chExt cx="62125" cy="979208"/>
              </a:xfrm>
            </p:grpSpPr>
            <p:sp>
              <p:nvSpPr>
                <p:cNvPr id="808" name="Google Shape;808;p9"/>
                <p:cNvSpPr/>
                <p:nvPr/>
              </p:nvSpPr>
              <p:spPr>
                <a:xfrm>
                  <a:off x="910966" y="876090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09;p9"/>
                <p:cNvSpPr/>
                <p:nvPr/>
              </p:nvSpPr>
              <p:spPr>
                <a:xfrm>
                  <a:off x="910941" y="1105412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810;p9"/>
                <p:cNvSpPr/>
                <p:nvPr/>
              </p:nvSpPr>
              <p:spPr>
                <a:xfrm>
                  <a:off x="910943" y="990781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1;p9"/>
                <p:cNvSpPr/>
                <p:nvPr/>
              </p:nvSpPr>
              <p:spPr>
                <a:xfrm>
                  <a:off x="910941" y="1220043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812;p9"/>
                <p:cNvSpPr/>
                <p:nvPr/>
              </p:nvSpPr>
              <p:spPr>
                <a:xfrm>
                  <a:off x="910941" y="1334674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9"/>
                <p:cNvSpPr/>
                <p:nvPr/>
              </p:nvSpPr>
              <p:spPr>
                <a:xfrm>
                  <a:off x="910941" y="1449305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814;p9"/>
                <p:cNvSpPr/>
                <p:nvPr/>
              </p:nvSpPr>
              <p:spPr>
                <a:xfrm>
                  <a:off x="910941" y="156393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9"/>
                <p:cNvSpPr/>
                <p:nvPr/>
              </p:nvSpPr>
              <p:spPr>
                <a:xfrm>
                  <a:off x="910941" y="1678566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816;p9"/>
                <p:cNvSpPr/>
                <p:nvPr/>
              </p:nvSpPr>
              <p:spPr>
                <a:xfrm>
                  <a:off x="910941" y="1793197"/>
                  <a:ext cx="62100" cy="62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17" name="Google Shape;817;p9"/>
            <p:cNvSpPr/>
            <p:nvPr/>
          </p:nvSpPr>
          <p:spPr>
            <a:xfrm rot="8672170" flipH="1">
              <a:off x="6995249" y="272160"/>
              <a:ext cx="405902" cy="84326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9"/>
            <p:cNvSpPr/>
            <p:nvPr/>
          </p:nvSpPr>
          <p:spPr>
            <a:xfrm rot="3328573" flipH="1">
              <a:off x="8740441" y="4101662"/>
              <a:ext cx="406000" cy="84377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9"/>
            <p:cNvSpPr/>
            <p:nvPr/>
          </p:nvSpPr>
          <p:spPr>
            <a:xfrm rot="1652973" flipH="1">
              <a:off x="7977268" y="4798762"/>
              <a:ext cx="406040" cy="84268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9"/>
            <p:cNvSpPr/>
            <p:nvPr/>
          </p:nvSpPr>
          <p:spPr>
            <a:xfrm rot="1652973" flipH="1">
              <a:off x="3224793" y="4874962"/>
              <a:ext cx="406040" cy="84268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9"/>
            <p:cNvSpPr/>
            <p:nvPr/>
          </p:nvSpPr>
          <p:spPr>
            <a:xfrm rot="-2518477" flipH="1">
              <a:off x="870888" y="4798729"/>
              <a:ext cx="405950" cy="84334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9"/>
            <p:cNvSpPr/>
            <p:nvPr/>
          </p:nvSpPr>
          <p:spPr>
            <a:xfrm rot="1582539" flipH="1">
              <a:off x="8740532" y="1279047"/>
              <a:ext cx="405849" cy="8439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9"/>
            <p:cNvSpPr/>
            <p:nvPr/>
          </p:nvSpPr>
          <p:spPr>
            <a:xfrm rot="1582539" flipH="1">
              <a:off x="220157" y="1849347"/>
              <a:ext cx="405849" cy="8439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9"/>
            <p:cNvSpPr/>
            <p:nvPr/>
          </p:nvSpPr>
          <p:spPr>
            <a:xfrm rot="-9879501" flipH="1">
              <a:off x="8664382" y="4745095"/>
              <a:ext cx="191629" cy="19162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5" name="Google Shape;825;p9"/>
            <p:cNvGrpSpPr/>
            <p:nvPr/>
          </p:nvGrpSpPr>
          <p:grpSpPr>
            <a:xfrm rot="-3414734" flipH="1">
              <a:off x="872919" y="648077"/>
              <a:ext cx="182811" cy="270968"/>
              <a:chOff x="5702661" y="3854400"/>
              <a:chExt cx="182819" cy="270980"/>
            </a:xfrm>
          </p:grpSpPr>
          <p:sp>
            <p:nvSpPr>
              <p:cNvPr id="826" name="Google Shape;826;p9"/>
              <p:cNvSpPr/>
              <p:nvPr/>
            </p:nvSpPr>
            <p:spPr>
              <a:xfrm rot="7970998">
                <a:off x="5803672" y="3867251"/>
                <a:ext cx="62198" cy="621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9"/>
              <p:cNvSpPr/>
              <p:nvPr/>
            </p:nvSpPr>
            <p:spPr>
              <a:xfrm rot="7970998">
                <a:off x="5810431" y="4050331"/>
                <a:ext cx="62198" cy="621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9"/>
              <p:cNvSpPr/>
              <p:nvPr/>
            </p:nvSpPr>
            <p:spPr>
              <a:xfrm rot="7970998">
                <a:off x="5715512" y="3962177"/>
                <a:ext cx="62198" cy="621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9" name="Google Shape;829;p9"/>
            <p:cNvGrpSpPr/>
            <p:nvPr/>
          </p:nvGrpSpPr>
          <p:grpSpPr>
            <a:xfrm rot="-8597638" flipH="1">
              <a:off x="1619947" y="4821282"/>
              <a:ext cx="191647" cy="191637"/>
              <a:chOff x="5939341" y="4763875"/>
              <a:chExt cx="191650" cy="191640"/>
            </a:xfrm>
          </p:grpSpPr>
          <p:sp>
            <p:nvSpPr>
              <p:cNvPr id="830" name="Google Shape;830;p9"/>
              <p:cNvSpPr/>
              <p:nvPr/>
            </p:nvSpPr>
            <p:spPr>
              <a:xfrm>
                <a:off x="593934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9"/>
              <p:cNvSpPr/>
              <p:nvPr/>
            </p:nvSpPr>
            <p:spPr>
              <a:xfrm>
                <a:off x="6068891" y="476387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9"/>
              <p:cNvSpPr/>
              <p:nvPr/>
            </p:nvSpPr>
            <p:spPr>
              <a:xfrm>
                <a:off x="6068891" y="4893415"/>
                <a:ext cx="62100" cy="62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3" name="Google Shape;833;p9"/>
            <p:cNvGrpSpPr/>
            <p:nvPr/>
          </p:nvGrpSpPr>
          <p:grpSpPr>
            <a:xfrm flipH="1">
              <a:off x="-332285" y="-177547"/>
              <a:ext cx="2029742" cy="983721"/>
              <a:chOff x="7531092" y="-260751"/>
              <a:chExt cx="2029742" cy="983721"/>
            </a:xfrm>
          </p:grpSpPr>
          <p:sp>
            <p:nvSpPr>
              <p:cNvPr id="834" name="Google Shape;834;p9"/>
              <p:cNvSpPr/>
              <p:nvPr/>
            </p:nvSpPr>
            <p:spPr>
              <a:xfrm rot="5748514">
                <a:off x="7491389" y="50248"/>
                <a:ext cx="157107" cy="6212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9"/>
              <p:cNvSpPr/>
              <p:nvPr/>
            </p:nvSpPr>
            <p:spPr>
              <a:xfrm rot="-8612765">
                <a:off x="7568515" y="-188192"/>
                <a:ext cx="157024" cy="62222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9"/>
              <p:cNvSpPr/>
              <p:nvPr/>
            </p:nvSpPr>
            <p:spPr>
              <a:xfrm rot="7497907">
                <a:off x="7694585" y="147907"/>
                <a:ext cx="157047" cy="6225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9"/>
              <p:cNvSpPr/>
              <p:nvPr/>
            </p:nvSpPr>
            <p:spPr>
              <a:xfrm rot="9889303">
                <a:off x="7869783" y="-118092"/>
                <a:ext cx="156976" cy="6214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9"/>
              <p:cNvSpPr/>
              <p:nvPr/>
            </p:nvSpPr>
            <p:spPr>
              <a:xfrm rot="8100000">
                <a:off x="8037888" y="155167"/>
                <a:ext cx="156978" cy="6194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9"/>
              <p:cNvSpPr/>
              <p:nvPr/>
            </p:nvSpPr>
            <p:spPr>
              <a:xfrm rot="-10365164">
                <a:off x="8212999" y="-251097"/>
                <a:ext cx="156954" cy="6199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9"/>
              <p:cNvSpPr/>
              <p:nvPr/>
            </p:nvSpPr>
            <p:spPr>
              <a:xfrm rot="-8225545">
                <a:off x="8227200" y="-12900"/>
                <a:ext cx="156870" cy="6197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9"/>
              <p:cNvSpPr/>
              <p:nvPr/>
            </p:nvSpPr>
            <p:spPr>
              <a:xfrm rot="-8225545">
                <a:off x="8545187" y="291750"/>
                <a:ext cx="156870" cy="6197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9"/>
              <p:cNvSpPr/>
              <p:nvPr/>
            </p:nvSpPr>
            <p:spPr>
              <a:xfrm rot="-8225545">
                <a:off x="8955575" y="-89975"/>
                <a:ext cx="156870" cy="6197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9"/>
              <p:cNvSpPr/>
              <p:nvPr/>
            </p:nvSpPr>
            <p:spPr>
              <a:xfrm rot="-8225545">
                <a:off x="9403800" y="449300"/>
                <a:ext cx="156870" cy="6197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9"/>
              <p:cNvSpPr/>
              <p:nvPr/>
            </p:nvSpPr>
            <p:spPr>
              <a:xfrm rot="-3283786">
                <a:off x="8815410" y="589396"/>
                <a:ext cx="156901" cy="6193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9"/>
              <p:cNvSpPr/>
              <p:nvPr/>
            </p:nvSpPr>
            <p:spPr>
              <a:xfrm rot="-4414403">
                <a:off x="9085987" y="260240"/>
                <a:ext cx="157009" cy="61981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9"/>
              <p:cNvSpPr/>
              <p:nvPr/>
            </p:nvSpPr>
            <p:spPr>
              <a:xfrm rot="-5828316">
                <a:off x="9200654" y="610392"/>
                <a:ext cx="156916" cy="61956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9"/>
              <p:cNvSpPr/>
              <p:nvPr/>
            </p:nvSpPr>
            <p:spPr>
              <a:xfrm rot="8090709">
                <a:off x="9403743" y="50318"/>
                <a:ext cx="156978" cy="6194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9"/>
              <p:cNvSpPr/>
              <p:nvPr/>
            </p:nvSpPr>
            <p:spPr>
              <a:xfrm rot="-5406573">
                <a:off x="8556449" y="-111050"/>
                <a:ext cx="156900" cy="621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9"/>
              <p:cNvSpPr/>
              <p:nvPr/>
            </p:nvSpPr>
            <p:spPr>
              <a:xfrm rot="-3354888">
                <a:off x="8815437" y="93729"/>
                <a:ext cx="156845" cy="6199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3" r:id="rId14"/>
    <p:sldLayoutId id="214748366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reads.com/list/show/1.Best_Books_Eve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hyperlink" Target="https://www.goodreads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"/>
          <p:cNvSpPr txBox="1">
            <a:spLocks noGrp="1"/>
          </p:cNvSpPr>
          <p:nvPr>
            <p:ph type="ctrTitle"/>
          </p:nvPr>
        </p:nvSpPr>
        <p:spPr>
          <a:xfrm>
            <a:off x="1359899" y="895002"/>
            <a:ext cx="6706149" cy="26585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Dự đoán rating của một cuốn sách</a:t>
            </a:r>
            <a:br>
              <a:rPr lang="en" sz="5000" dirty="0"/>
            </a:br>
            <a:r>
              <a:rPr lang="en" sz="5000" b="0" dirty="0"/>
              <a:t>Nhóm 5</a:t>
            </a:r>
            <a:endParaRPr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3C593700-72D8-85B1-0766-89EC12FD0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7">
            <a:extLst>
              <a:ext uri="{FF2B5EF4-FFF2-40B4-BE49-F238E27FC236}">
                <a16:creationId xmlns:a16="http://schemas.microsoft.com/office/drawing/2014/main" id="{F0B79A50-4121-B362-AA32-1CB69AE2C5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27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/>
              <a:t>Goodread</a:t>
            </a:r>
            <a:endParaRPr b="0" dirty="0"/>
          </a:p>
        </p:txBody>
      </p:sp>
      <p:sp>
        <p:nvSpPr>
          <p:cNvPr id="1673" name="Google Shape;1673;p27">
            <a:extLst>
              <a:ext uri="{FF2B5EF4-FFF2-40B4-BE49-F238E27FC236}">
                <a16:creationId xmlns:a16="http://schemas.microsoft.com/office/drawing/2014/main" id="{BBC36467-EC49-B06D-9C8D-2241963F463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426011"/>
            <a:ext cx="7704000" cy="1357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 err="1">
                <a:latin typeface="Montserrat" panose="00000500000000000000" pitchFamily="2" charset="0"/>
                <a:cs typeface="Times New Roman" panose="02020603050405020304" charset="0"/>
                <a:sym typeface="+mn-ea"/>
              </a:rPr>
              <a:t>Goodreads</a:t>
            </a:r>
            <a:r>
              <a:rPr lang="vi-VN" sz="1800" dirty="0">
                <a:latin typeface="Montserrat" panose="00000500000000000000" pitchFamily="2" charset="0"/>
                <a:cs typeface="Times New Roman" panose="02020603050405020304" charset="0"/>
                <a:sym typeface="+mn-ea"/>
              </a:rPr>
              <a:t> là một mạng xã hội dành riêng cho người yêu sách, ra mắt vào năm 2006 bởi </a:t>
            </a:r>
            <a:r>
              <a:rPr lang="vi-VN" sz="1800" dirty="0" err="1">
                <a:latin typeface="Montserrat" panose="00000500000000000000" pitchFamily="2" charset="0"/>
                <a:cs typeface="Times New Roman" panose="02020603050405020304" charset="0"/>
                <a:sym typeface="+mn-ea"/>
              </a:rPr>
              <a:t>Otis</a:t>
            </a:r>
            <a:r>
              <a:rPr lang="vi-VN" sz="1800" dirty="0">
                <a:latin typeface="Montserrat" panose="00000500000000000000" pitchFamily="2" charset="0"/>
                <a:cs typeface="Times New Roman" panose="02020603050405020304" charset="0"/>
                <a:sym typeface="+mn-ea"/>
              </a:rPr>
              <a:t> </a:t>
            </a:r>
            <a:r>
              <a:rPr lang="vi-VN" sz="1800" dirty="0" err="1">
                <a:latin typeface="Montserrat" panose="00000500000000000000" pitchFamily="2" charset="0"/>
                <a:cs typeface="Times New Roman" panose="02020603050405020304" charset="0"/>
                <a:sym typeface="+mn-ea"/>
              </a:rPr>
              <a:t>Chandler</a:t>
            </a:r>
            <a:r>
              <a:rPr lang="vi-VN" sz="1800" dirty="0">
                <a:latin typeface="Montserrat" panose="00000500000000000000" pitchFamily="2" charset="0"/>
                <a:cs typeface="Times New Roman" panose="02020603050405020304" charset="0"/>
                <a:sym typeface="+mn-ea"/>
              </a:rPr>
              <a:t>. Đây là một trong những trang </a:t>
            </a:r>
            <a:r>
              <a:rPr lang="vi-VN" sz="1800" dirty="0" err="1">
                <a:latin typeface="Montserrat" panose="00000500000000000000" pitchFamily="2" charset="0"/>
                <a:cs typeface="Times New Roman" panose="02020603050405020304" charset="0"/>
                <a:sym typeface="+mn-ea"/>
              </a:rPr>
              <a:t>web</a:t>
            </a:r>
            <a:r>
              <a:rPr lang="vi-VN" sz="1800" dirty="0">
                <a:latin typeface="Montserrat" panose="00000500000000000000" pitchFamily="2" charset="0"/>
                <a:cs typeface="Times New Roman" panose="02020603050405020304" charset="0"/>
                <a:sym typeface="+mn-ea"/>
              </a:rPr>
              <a:t> lớn nhất cho phép người dùng tìm kiếm, đề xuất, và chia sẻ thông tin về các cuốn sách.</a:t>
            </a:r>
            <a:endParaRPr lang="vi-VN" sz="1800" dirty="0">
              <a:latin typeface="Montserrat" panose="00000500000000000000" pitchFamily="2" charset="0"/>
            </a:endParaRPr>
          </a:p>
        </p:txBody>
      </p:sp>
      <p:pic>
        <p:nvPicPr>
          <p:cNvPr id="2" name="Picture 1" descr="2012b5e029b411e983d7e1d7f0b40400">
            <a:extLst>
              <a:ext uri="{FF2B5EF4-FFF2-40B4-BE49-F238E27FC236}">
                <a16:creationId xmlns:a16="http://schemas.microsoft.com/office/drawing/2014/main" id="{1E414163-09F4-0978-5166-A76957E6C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25" y="1788290"/>
            <a:ext cx="7581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71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3B69C70C-DF14-50B6-CFB2-D6F773792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7">
            <a:extLst>
              <a:ext uri="{FF2B5EF4-FFF2-40B4-BE49-F238E27FC236}">
                <a16:creationId xmlns:a16="http://schemas.microsoft.com/office/drawing/2014/main" id="{538E8A6F-FD59-635F-3E28-1037C80DDB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62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/>
              <a:t>Python</a:t>
            </a:r>
            <a:endParaRPr b="0" dirty="0"/>
          </a:p>
        </p:txBody>
      </p:sp>
      <p:sp>
        <p:nvSpPr>
          <p:cNvPr id="1673" name="Google Shape;1673;p27">
            <a:extLst>
              <a:ext uri="{FF2B5EF4-FFF2-40B4-BE49-F238E27FC236}">
                <a16:creationId xmlns:a16="http://schemas.microsoft.com/office/drawing/2014/main" id="{C87B9ADC-69E7-8EAC-3F44-DB8E41CC42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753670"/>
            <a:ext cx="7704000" cy="4011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vi-VN" sz="1800" b="1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Requests</a:t>
            </a:r>
            <a:r>
              <a:rPr lang="vi-VN" sz="1800" b="1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:</a:t>
            </a:r>
            <a:endParaRPr lang="en-US" sz="1800" b="1" kern="100" dirty="0">
              <a:latin typeface="Montserrat" panose="00000500000000000000" pitchFamily="2" charset="0"/>
              <a:ea typeface="Adobe Fangsong Std R"/>
              <a:cs typeface="Times New Roman" panose="02020603050405020304" pitchFamily="18" charset="0"/>
            </a:endParaRPr>
          </a:p>
          <a:p>
            <a:pPr marL="13970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vi-VN" sz="1800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Request</a:t>
            </a:r>
            <a:r>
              <a:rPr lang="vi-VN" sz="1800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 là một thư viện </a:t>
            </a:r>
            <a:r>
              <a:rPr lang="vi-VN" sz="1800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Python</a:t>
            </a:r>
            <a:r>
              <a:rPr lang="vi-VN" sz="1800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 mạnh mẽ và đơn giản để gửi các yêu cầu HTTP. </a:t>
            </a:r>
            <a:r>
              <a:rPr lang="vi-VN" sz="1800" b="1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BeautifulSoup</a:t>
            </a:r>
            <a:r>
              <a:rPr lang="vi-VN" sz="1800" b="1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:</a:t>
            </a:r>
            <a:br>
              <a:rPr lang="vi-VN" sz="1800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</a:br>
            <a:r>
              <a:rPr lang="vi-VN" sz="1800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BeautifulSoup</a:t>
            </a:r>
            <a:r>
              <a:rPr lang="vi-VN" sz="1800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 là một thư viện </a:t>
            </a:r>
            <a:r>
              <a:rPr lang="vi-VN" sz="1800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Python</a:t>
            </a:r>
            <a:r>
              <a:rPr lang="vi-VN" sz="1800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 dùng để phân tích cú pháp các tài liệu HTML và XML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. </a:t>
            </a:r>
            <a:r>
              <a:rPr lang="vi-VN" sz="1800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BeautifulSoup</a:t>
            </a:r>
            <a:r>
              <a:rPr lang="vi-VN" sz="1800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 có thể làm việc với nhiều trình phân tích cú pháp khác nhau, phổ biến nhất là </a:t>
            </a:r>
            <a:r>
              <a:rPr lang="vi-VN" sz="1800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html.parser</a:t>
            </a:r>
            <a:r>
              <a:rPr lang="vi-VN" sz="1800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, để chuyển đổi nội dung HTML thành một cây cấu trúc có thể duyệt qua.</a:t>
            </a:r>
            <a:endParaRPr lang="en-US" sz="1800" kern="100" dirty="0">
              <a:latin typeface="Montserrat" panose="00000500000000000000" pitchFamily="2" charset="0"/>
              <a:ea typeface="Adobe Fangsong Std R"/>
              <a:cs typeface="Times New Roman" panose="02020603050405020304" pitchFamily="18" charset="0"/>
            </a:endParaRPr>
          </a:p>
          <a:p>
            <a:pPr marL="13970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=&gt; </a:t>
            </a:r>
            <a:r>
              <a:rPr lang="vi-VN" sz="1800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Thư viện </a:t>
            </a:r>
            <a:r>
              <a:rPr lang="vi-VN" sz="1800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BeautifulSoup</a:t>
            </a:r>
            <a:r>
              <a:rPr lang="vi-VN" sz="1800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 hỗ trợ phân tích cú pháp HTML, trong khi </a:t>
            </a:r>
            <a:r>
              <a:rPr lang="vi-VN" sz="1800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requests</a:t>
            </a:r>
            <a:r>
              <a:rPr lang="vi-VN" sz="1800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 được dùng để gửi yêu cầu HTTP và lấy nội dung trang.</a:t>
            </a:r>
            <a:endParaRPr lang="en-US" sz="1800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949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078B1EB0-AE10-C93C-53A1-931DF36A6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7">
            <a:extLst>
              <a:ext uri="{FF2B5EF4-FFF2-40B4-BE49-F238E27FC236}">
                <a16:creationId xmlns:a16="http://schemas.microsoft.com/office/drawing/2014/main" id="{655AB51D-277A-D119-A418-970EB1C62A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270"/>
            <a:ext cx="7704000" cy="414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/>
              <a:t>Mô hình</a:t>
            </a:r>
            <a:endParaRPr b="0" dirty="0"/>
          </a:p>
        </p:txBody>
      </p:sp>
      <p:sp>
        <p:nvSpPr>
          <p:cNvPr id="1673" name="Google Shape;1673;p27">
            <a:extLst>
              <a:ext uri="{FF2B5EF4-FFF2-40B4-BE49-F238E27FC236}">
                <a16:creationId xmlns:a16="http://schemas.microsoft.com/office/drawing/2014/main" id="{4E0AC744-4388-AEFA-6C21-1188BBDC051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0920" y="410771"/>
            <a:ext cx="4480560" cy="785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b="1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Hồi</a:t>
            </a:r>
            <a:r>
              <a:rPr lang="en-US" b="1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quy</a:t>
            </a:r>
            <a:r>
              <a:rPr lang="en-US" b="1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tuyến</a:t>
            </a:r>
            <a:r>
              <a:rPr lang="en-US" b="1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b="1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(Linear Regression)</a:t>
            </a:r>
            <a:endParaRPr lang="en-US" b="1" kern="100" dirty="0"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39700" indent="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Phương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hồi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quy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tuyến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3970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673;p27">
                <a:extLst>
                  <a:ext uri="{FF2B5EF4-FFF2-40B4-BE49-F238E27FC236}">
                    <a16:creationId xmlns:a16="http://schemas.microsoft.com/office/drawing/2014/main" id="{66388EB5-C8B0-448E-78FB-1102D0D7F3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00560" y="999914"/>
                <a:ext cx="3394800" cy="401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unito Light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Actor"/>
                    <a:ea typeface="Actor"/>
                    <a:cs typeface="Actor"/>
                    <a:sym typeface="Actor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unito Light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Actor"/>
                    <a:ea typeface="Actor"/>
                    <a:cs typeface="Actor"/>
                    <a:sym typeface="Actor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Nunito Light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Actor"/>
                    <a:ea typeface="Actor"/>
                    <a:cs typeface="Actor"/>
                    <a:sym typeface="Actor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Nunito Light"/>
                  <a:buChar char="●"/>
                  <a:defRPr sz="1400" b="0" i="0" u="none" strike="noStrike" cap="none">
                    <a:solidFill>
                      <a:schemeClr val="dk1"/>
                    </a:solidFill>
                    <a:latin typeface="Actor"/>
                    <a:ea typeface="Actor"/>
                    <a:cs typeface="Actor"/>
                    <a:sym typeface="Actor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unito Light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Actor"/>
                    <a:ea typeface="Actor"/>
                    <a:cs typeface="Actor"/>
                    <a:sym typeface="Actor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unito Light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Actor"/>
                    <a:ea typeface="Actor"/>
                    <a:cs typeface="Actor"/>
                    <a:sym typeface="Actor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Font typeface="Nunito Light"/>
                  <a:buChar char="●"/>
                  <a:defRPr sz="1400" b="0" i="0" u="none" strike="noStrike" cap="none">
                    <a:solidFill>
                      <a:schemeClr val="dk1"/>
                    </a:solidFill>
                    <a:latin typeface="Actor"/>
                    <a:ea typeface="Actor"/>
                    <a:cs typeface="Actor"/>
                    <a:sym typeface="Actor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Font typeface="Nunito Light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Actor"/>
                    <a:ea typeface="Actor"/>
                    <a:cs typeface="Actor"/>
                    <a:sym typeface="Actor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1"/>
                  </a:buClr>
                  <a:buSzPts val="1400"/>
                  <a:buFont typeface="Nunito Light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Actor"/>
                    <a:ea typeface="Actor"/>
                    <a:cs typeface="Actor"/>
                    <a:sym typeface="Actor"/>
                  </a:defRPr>
                </a:lvl9pPr>
              </a:lstStyle>
              <a:p>
                <a:pPr marL="0" indent="0" algn="just">
                  <a:spcAft>
                    <a:spcPts val="800"/>
                  </a:spcAft>
                  <a:buSzPts val="1000"/>
                  <a:buFont typeface="Nunito Light"/>
                  <a:buNone/>
                  <a:tabLst>
                    <a:tab pos="-55245" algn="l"/>
                  </a:tabLst>
                </a:pP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+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Hồi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quy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tuyến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tính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đa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biến</a:t>
                </a:r>
                <a:endParaRPr lang="en-US" kern="100" dirty="0"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139700" indent="0" algn="just">
                  <a:spcAft>
                    <a:spcPts val="800"/>
                  </a:spcAft>
                  <a:buFont typeface="Nunito Light"/>
                  <a:buNone/>
                </a:pP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Hồi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quy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tuyến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tính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đa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biến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mô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hình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hóa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mối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quan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hệ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giữa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một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biến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phụ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thuộc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y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nhiều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biến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độc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lập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x</a:t>
                </a:r>
                <a:r>
                  <a:rPr lang="en-US" kern="100" baseline="-250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x</a:t>
                </a:r>
                <a:r>
                  <a:rPr lang="en-US" kern="100" baseline="-250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2,…,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en-US" kern="100" baseline="-250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​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phương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trình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139700" indent="0" algn="just">
                  <a:spcAft>
                    <a:spcPts val="800"/>
                  </a:spcAft>
                  <a:buFont typeface="Nunito Light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+...+ </m:t>
                      </m:r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𝜖</m:t>
                      </m:r>
                    </m:oMath>
                  </m:oMathPara>
                </a14:m>
                <a:endParaRPr lang="en-US" kern="100" dirty="0"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 algn="just">
                  <a:spcAft>
                    <a:spcPts val="800"/>
                  </a:spcAft>
                  <a:buSzPts val="1000"/>
                  <a:buFont typeface="Nunito Light"/>
                  <a:buNone/>
                  <a:tabLst>
                    <a:tab pos="457200" algn="l"/>
                  </a:tabLst>
                </a:pP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en-US" kern="100" baseline="-250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x</a:t>
                </a:r>
                <a:r>
                  <a:rPr lang="en-US" kern="100" baseline="-250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2,…,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en-US" kern="100" baseline="-250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​ ​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biến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độc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lập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 algn="just">
                  <a:spcAft>
                    <a:spcPts val="800"/>
                  </a:spcAft>
                  <a:buSzPts val="1000"/>
                  <a:buFont typeface="Nunito Light"/>
                  <a:buNone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kern="100" dirty="0">
                    <a:latin typeface="Montserrat" panose="000005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hệ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hồi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quy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tương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ứng</a:t>
                </a:r>
                <a:r>
                  <a:rPr lang="en-US" kern="100" dirty="0"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139700" indent="0">
                  <a:spcAft>
                    <a:spcPts val="800"/>
                  </a:spcAft>
                  <a:buFont typeface="Nunito Light"/>
                  <a:buNone/>
                </a:pPr>
                <a:endParaRPr lang="en-US" kern="100" dirty="0"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Google Shape;1673;p27">
                <a:extLst>
                  <a:ext uri="{FF2B5EF4-FFF2-40B4-BE49-F238E27FC236}">
                    <a16:creationId xmlns:a16="http://schemas.microsoft.com/office/drawing/2014/main" id="{66388EB5-C8B0-448E-78FB-1102D0D7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560" y="999914"/>
                <a:ext cx="3394800" cy="4011805"/>
              </a:xfrm>
              <a:prstGeom prst="rect">
                <a:avLst/>
              </a:prstGeom>
              <a:blipFill>
                <a:blip r:embed="rId3"/>
                <a:stretch>
                  <a:fillRect l="-539" r="-5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FEDFA8-945E-69E2-C1A2-99F476C4AE31}"/>
                  </a:ext>
                </a:extLst>
              </p:cNvPr>
              <p:cNvSpPr txBox="1"/>
              <p:nvPr/>
            </p:nvSpPr>
            <p:spPr>
              <a:xfrm>
                <a:off x="600982" y="1098974"/>
                <a:ext cx="4599578" cy="37660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just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+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Hồi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quy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tuyến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tính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đơn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giản</a:t>
                </a:r>
                <a:endParaRPr lang="en-US" kern="100" dirty="0"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139700" indent="0" algn="just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Hồi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quy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tuyến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tính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đơn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giản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mô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hình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hóa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mối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quan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hệ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giữa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một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biến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phụ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thuộc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y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một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biến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độc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lập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x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bằng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phương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trình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139700" indent="0" algn="just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r>
                        <a:rPr lang="en-US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𝜖</m:t>
                      </m:r>
                    </m:oMath>
                  </m:oMathPara>
                </a14:m>
                <a:endParaRPr lang="en-US" kern="100" dirty="0"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lvl="0" indent="0" algn="just">
                  <a:lnSpc>
                    <a:spcPct val="115000"/>
                  </a:lnSpc>
                  <a:spcAft>
                    <a:spcPts val="800"/>
                  </a:spcAft>
                  <a:buSzPts val="1000"/>
                  <a:buNone/>
                  <a:tabLst>
                    <a:tab pos="457200" algn="l"/>
                  </a:tabLst>
                </a:pP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y: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Biến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phụ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thuộc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biến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cần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dự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đoán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lvl="0" indent="0" algn="just">
                  <a:lnSpc>
                    <a:spcPct val="115000"/>
                  </a:lnSpc>
                  <a:spcAft>
                    <a:spcPts val="800"/>
                  </a:spcAft>
                  <a:buSzPts val="1000"/>
                  <a:buNone/>
                  <a:tabLst>
                    <a:tab pos="457200" algn="l"/>
                  </a:tabLst>
                </a:pP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x: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Biến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độc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lập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biến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đầu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vào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lvl="0" indent="0" algn="just">
                  <a:lnSpc>
                    <a:spcPct val="115000"/>
                  </a:lnSpc>
                  <a:spcAft>
                    <a:spcPts val="800"/>
                  </a:spcAft>
                  <a:buSzPts val="1000"/>
                  <a:buNone/>
                  <a:tabLst>
                    <a:tab pos="457200" algn="l"/>
                  </a:tabLst>
                </a:pP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Hệ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chặn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(intercept),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giá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trị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y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khi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x = 0.</a:t>
                </a:r>
              </a:p>
              <a:p>
                <a:pPr marL="0" lvl="0" indent="0" algn="just">
                  <a:lnSpc>
                    <a:spcPct val="115000"/>
                  </a:lnSpc>
                  <a:spcAft>
                    <a:spcPts val="800"/>
                  </a:spcAft>
                  <a:buSzPts val="1000"/>
                  <a:buNone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​: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Hệ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hồi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quy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(slope),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biểu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thị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mức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thay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đổi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y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khi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x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thay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đổi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một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đơn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vị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lvl="0" indent="0" algn="just">
                  <a:lnSpc>
                    <a:spcPct val="115000"/>
                  </a:lnSpc>
                  <a:spcAft>
                    <a:spcPts val="800"/>
                  </a:spcAft>
                  <a:buSzPts val="1000"/>
                  <a:buNone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 Thành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phần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nhiễu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(error term),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thể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hiện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sai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giữa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giá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trị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thực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giá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trị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dự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đoán</a:t>
                </a:r>
                <a:r>
                  <a:rPr lang="en-US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FEDFA8-945E-69E2-C1A2-99F476C4A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82" y="1098974"/>
                <a:ext cx="4599578" cy="3766031"/>
              </a:xfrm>
              <a:prstGeom prst="rect">
                <a:avLst/>
              </a:prstGeom>
              <a:blipFill>
                <a:blip r:embed="rId4"/>
                <a:stretch>
                  <a:fillRect l="-398" r="-398" b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121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9FD0B735-8E34-EA3A-6A34-D1B5A67E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7">
            <a:extLst>
              <a:ext uri="{FF2B5EF4-FFF2-40B4-BE49-F238E27FC236}">
                <a16:creationId xmlns:a16="http://schemas.microsoft.com/office/drawing/2014/main" id="{199E5F61-8B25-0BFA-DAFF-61DC6B20E1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270"/>
            <a:ext cx="7704000" cy="414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/>
              <a:t>Mô hình</a:t>
            </a:r>
            <a:endParaRPr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4A3E3E-1F40-AA54-3E04-49B4B5A85F92}"/>
                  </a:ext>
                </a:extLst>
              </p:cNvPr>
              <p:cNvSpPr txBox="1"/>
              <p:nvPr/>
            </p:nvSpPr>
            <p:spPr>
              <a:xfrm>
                <a:off x="639082" y="550334"/>
                <a:ext cx="7784918" cy="4397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algn="just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600" b="1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</a:rPr>
                  <a:t>Support Vector Regression</a:t>
                </a:r>
                <a:endParaRPr lang="en-US" sz="1600" b="1" kern="100" dirty="0"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228600" algn="just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Trong SVR,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hàm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hồi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quy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dạng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28600" algn="ctr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b</m:t>
                      </m:r>
                    </m:oMath>
                  </m:oMathPara>
                </a14:m>
                <a:endParaRPr lang="en-US" sz="1600" kern="100" dirty="0"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228600" algn="just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Trong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đó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42900" lvl="0" indent="-342900" algn="just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228600" algn="l"/>
                  </a:tabLst>
                </a:pP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vector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trọng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lvl="0" indent="-342900" algn="just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228600" algn="l"/>
                  </a:tabLst>
                </a:pP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hệ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chặn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(intercept).</a:t>
                </a:r>
              </a:p>
              <a:p>
                <a:pPr marL="228600" algn="just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SVR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cố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gắng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tìm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b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sao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cho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giá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trị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thực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điểm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dữ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liệu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nằm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phạm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vi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sai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ϵ</m:t>
                    </m:r>
                  </m:oMath>
                </a14:m>
                <a:r>
                  <a:rPr lang="en-US" sz="1600" kern="100" dirty="0">
                    <a:effectLst/>
                    <a:latin typeface="Montserrat" panose="00000500000000000000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từ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giá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trị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dự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đoán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Điều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này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nghĩa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28600" algn="ctr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≤ 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𝜖</m:t>
                      </m:r>
                    </m:oMath>
                  </m:oMathPara>
                </a14:m>
                <a:endParaRPr lang="en-US" sz="1600" kern="100" dirty="0"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228600" algn="just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 </a:t>
                </a:r>
              </a:p>
              <a:p>
                <a:pPr marL="228600" algn="just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Nếu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một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điểm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dữ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liệu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nằm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ngoài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phạm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vi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sai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sẽ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biến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bổ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sung (slack variables)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sử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dụng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để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xử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kern="100" dirty="0" err="1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lý</a:t>
                </a:r>
                <a:r>
                  <a:rPr lang="en-US" sz="1600" kern="100" dirty="0">
                    <a:effectLst/>
                    <a:latin typeface="Montserrat" panose="00000500000000000000" pitchFamily="2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4A3E3E-1F40-AA54-3E04-49B4B5A85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82" y="550334"/>
                <a:ext cx="7784918" cy="4397614"/>
              </a:xfrm>
              <a:prstGeom prst="rect">
                <a:avLst/>
              </a:prstGeom>
              <a:blipFill>
                <a:blip r:embed="rId3"/>
                <a:stretch>
                  <a:fillRect r="-392" b="-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89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1C584234-6E63-607F-BDC9-307B9F043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7">
            <a:extLst>
              <a:ext uri="{FF2B5EF4-FFF2-40B4-BE49-F238E27FC236}">
                <a16:creationId xmlns:a16="http://schemas.microsoft.com/office/drawing/2014/main" id="{C4EF82E9-4E23-588B-9EB8-6CB76C6B02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270"/>
            <a:ext cx="7704000" cy="414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/>
              <a:t>Mô hình</a:t>
            </a:r>
            <a:endParaRPr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2F635-5036-AA3A-EF43-CD6D66AF0421}"/>
              </a:ext>
            </a:extLst>
          </p:cNvPr>
          <p:cNvSpPr txBox="1"/>
          <p:nvPr/>
        </p:nvSpPr>
        <p:spPr>
          <a:xfrm>
            <a:off x="639082" y="550334"/>
            <a:ext cx="7784918" cy="4368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just">
              <a:lnSpc>
                <a:spcPct val="115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Montserrat" panose="00000500000000000000" pitchFamily="2" charset="0"/>
                <a:ea typeface="Aptos" panose="020B0004020202020204" pitchFamily="34" charset="0"/>
              </a:rPr>
              <a:t>MLP Regression(Multilayer Perceptron Regression)</a:t>
            </a:r>
          </a:p>
          <a:p>
            <a:pPr marL="228600" algn="just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 err="1"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hường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bao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gồm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thành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phần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Lớp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đầu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(Input Layer):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Chứa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nơ-ron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(neurons)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diện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đặc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trưng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đầu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Lớp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ẩn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(Hidden Layers):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nhiều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lớp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nơ-ron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ở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giữa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lớp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đầu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lớp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đầu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ra.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lớp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ẩn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này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giúp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mối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quan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phức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tạp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phi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tuyến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Lớp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đầu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(Output Layer):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nơ-ron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duy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hồi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quy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nhiều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nơ-ron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nếu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hồi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quy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đa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28600" algn="just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nơ-ron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mỗi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lớp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kết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nối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nhau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qua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trọng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(weights),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trọng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này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sẽ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tối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ưu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quá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huấn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luyện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28600" algn="just">
              <a:lnSpc>
                <a:spcPct val="115000"/>
              </a:lnSpc>
              <a:spcAft>
                <a:spcPts val="800"/>
              </a:spcAft>
            </a:pP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67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>
          <a:extLst>
            <a:ext uri="{FF2B5EF4-FFF2-40B4-BE49-F238E27FC236}">
              <a16:creationId xmlns:a16="http://schemas.microsoft.com/office/drawing/2014/main" id="{19BA9874-2B26-D63D-FFE3-E014D927B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4">
            <a:extLst>
              <a:ext uri="{FF2B5EF4-FFF2-40B4-BE49-F238E27FC236}">
                <a16:creationId xmlns:a16="http://schemas.microsoft.com/office/drawing/2014/main" id="{A693E406-F8DF-CE27-5A1E-2E01DB8EC2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3920" y="1516577"/>
            <a:ext cx="1196160" cy="9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III.</a:t>
            </a:r>
            <a:endParaRPr dirty="0"/>
          </a:p>
        </p:txBody>
      </p:sp>
      <p:sp>
        <p:nvSpPr>
          <p:cNvPr id="1654" name="Google Shape;1654;p24">
            <a:extLst>
              <a:ext uri="{FF2B5EF4-FFF2-40B4-BE49-F238E27FC236}">
                <a16:creationId xmlns:a16="http://schemas.microsoft.com/office/drawing/2014/main" id="{AC11D331-3772-967F-57AE-64D4A8B8725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49450" y="2277523"/>
            <a:ext cx="6245100" cy="13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/>
              <a:t>Phân tích thiết kế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292466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>
          <a:extLst>
            <a:ext uri="{FF2B5EF4-FFF2-40B4-BE49-F238E27FC236}">
              <a16:creationId xmlns:a16="http://schemas.microsoft.com/office/drawing/2014/main" id="{57271F20-69AC-2F77-8909-C17D1DD41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28">
            <a:extLst>
              <a:ext uri="{FF2B5EF4-FFF2-40B4-BE49-F238E27FC236}">
                <a16:creationId xmlns:a16="http://schemas.microsoft.com/office/drawing/2014/main" id="{874834DA-E938-C778-D5CB-928D80E6A8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 dirty="0"/>
              <a:t>Nội dung</a:t>
            </a:r>
            <a:endParaRPr sz="2700" b="0" dirty="0"/>
          </a:p>
        </p:txBody>
      </p:sp>
      <p:sp>
        <p:nvSpPr>
          <p:cNvPr id="1687" name="Google Shape;1687;p28">
            <a:extLst>
              <a:ext uri="{FF2B5EF4-FFF2-40B4-BE49-F238E27FC236}">
                <a16:creationId xmlns:a16="http://schemas.microsoft.com/office/drawing/2014/main" id="{2ED1BBFE-4CF7-B3A6-F7DA-F1AF389BE353}"/>
              </a:ext>
            </a:extLst>
          </p:cNvPr>
          <p:cNvSpPr txBox="1"/>
          <p:nvPr/>
        </p:nvSpPr>
        <p:spPr>
          <a:xfrm>
            <a:off x="1612640" y="1363768"/>
            <a:ext cx="1655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8" name="Google Shape;1688;p28">
            <a:extLst>
              <a:ext uri="{FF2B5EF4-FFF2-40B4-BE49-F238E27FC236}">
                <a16:creationId xmlns:a16="http://schemas.microsoft.com/office/drawing/2014/main" id="{9B214AB6-F97C-FC08-125C-C0D05524BE6E}"/>
              </a:ext>
            </a:extLst>
          </p:cNvPr>
          <p:cNvSpPr txBox="1"/>
          <p:nvPr/>
        </p:nvSpPr>
        <p:spPr>
          <a:xfrm>
            <a:off x="1612640" y="1685929"/>
            <a:ext cx="16551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Thu thập dữ liệu</a:t>
            </a:r>
            <a:endParaRPr sz="1600" dirty="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689" name="Google Shape;1689;p28">
            <a:extLst>
              <a:ext uri="{FF2B5EF4-FFF2-40B4-BE49-F238E27FC236}">
                <a16:creationId xmlns:a16="http://schemas.microsoft.com/office/drawing/2014/main" id="{3718C7FE-F530-6DDF-75C6-24929DE783D2}"/>
              </a:ext>
            </a:extLst>
          </p:cNvPr>
          <p:cNvSpPr txBox="1"/>
          <p:nvPr/>
        </p:nvSpPr>
        <p:spPr>
          <a:xfrm>
            <a:off x="3759390" y="1363768"/>
            <a:ext cx="16557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0" name="Google Shape;1690;p28">
            <a:extLst>
              <a:ext uri="{FF2B5EF4-FFF2-40B4-BE49-F238E27FC236}">
                <a16:creationId xmlns:a16="http://schemas.microsoft.com/office/drawing/2014/main" id="{F6668884-54F4-F6FF-7A2A-1D4C8505AFEC}"/>
              </a:ext>
            </a:extLst>
          </p:cNvPr>
          <p:cNvSpPr txBox="1"/>
          <p:nvPr/>
        </p:nvSpPr>
        <p:spPr>
          <a:xfrm>
            <a:off x="3759390" y="1685931"/>
            <a:ext cx="16557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Xử lý dữ liệu</a:t>
            </a:r>
            <a:endParaRPr sz="1600" dirty="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691" name="Google Shape;1691;p28">
            <a:extLst>
              <a:ext uri="{FF2B5EF4-FFF2-40B4-BE49-F238E27FC236}">
                <a16:creationId xmlns:a16="http://schemas.microsoft.com/office/drawing/2014/main" id="{9A4882A7-44D0-33E0-9F3E-C7B0B3B17F76}"/>
              </a:ext>
            </a:extLst>
          </p:cNvPr>
          <p:cNvSpPr txBox="1"/>
          <p:nvPr/>
        </p:nvSpPr>
        <p:spPr>
          <a:xfrm>
            <a:off x="5906740" y="1363762"/>
            <a:ext cx="1655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2" name="Google Shape;1692;p28">
            <a:extLst>
              <a:ext uri="{FF2B5EF4-FFF2-40B4-BE49-F238E27FC236}">
                <a16:creationId xmlns:a16="http://schemas.microsoft.com/office/drawing/2014/main" id="{B3060BFD-E525-CFC3-7E5D-946A0454EC8A}"/>
              </a:ext>
            </a:extLst>
          </p:cNvPr>
          <p:cNvSpPr txBox="1"/>
          <p:nvPr/>
        </p:nvSpPr>
        <p:spPr>
          <a:xfrm>
            <a:off x="5906740" y="1685925"/>
            <a:ext cx="16551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Trực quan hóa dữ liệu</a:t>
            </a:r>
            <a:endParaRPr sz="1600" dirty="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1693" name="Google Shape;1693;p28">
            <a:extLst>
              <a:ext uri="{FF2B5EF4-FFF2-40B4-BE49-F238E27FC236}">
                <a16:creationId xmlns:a16="http://schemas.microsoft.com/office/drawing/2014/main" id="{099D32AD-1926-FC41-9244-4300D12BFF60}"/>
              </a:ext>
            </a:extLst>
          </p:cNvPr>
          <p:cNvCxnSpPr>
            <a:stCxn id="1687" idx="3"/>
            <a:endCxn id="1689" idx="1"/>
          </p:cNvCxnSpPr>
          <p:nvPr/>
        </p:nvCxnSpPr>
        <p:spPr>
          <a:xfrm>
            <a:off x="3267740" y="1573918"/>
            <a:ext cx="4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94" name="Google Shape;1694;p28">
            <a:extLst>
              <a:ext uri="{FF2B5EF4-FFF2-40B4-BE49-F238E27FC236}">
                <a16:creationId xmlns:a16="http://schemas.microsoft.com/office/drawing/2014/main" id="{4B90848D-9A13-72B3-35DE-0A703A8F9E8F}"/>
              </a:ext>
            </a:extLst>
          </p:cNvPr>
          <p:cNvCxnSpPr>
            <a:stCxn id="1689" idx="3"/>
            <a:endCxn id="1691" idx="1"/>
          </p:cNvCxnSpPr>
          <p:nvPr/>
        </p:nvCxnSpPr>
        <p:spPr>
          <a:xfrm>
            <a:off x="5415090" y="1573918"/>
            <a:ext cx="4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Google Shape;1689;p28">
            <a:extLst>
              <a:ext uri="{FF2B5EF4-FFF2-40B4-BE49-F238E27FC236}">
                <a16:creationId xmlns:a16="http://schemas.microsoft.com/office/drawing/2014/main" id="{8FC7B8A2-0502-5421-4393-9836B7772666}"/>
              </a:ext>
            </a:extLst>
          </p:cNvPr>
          <p:cNvSpPr txBox="1"/>
          <p:nvPr/>
        </p:nvSpPr>
        <p:spPr>
          <a:xfrm>
            <a:off x="1991550" y="2925531"/>
            <a:ext cx="16557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690;p28">
            <a:extLst>
              <a:ext uri="{FF2B5EF4-FFF2-40B4-BE49-F238E27FC236}">
                <a16:creationId xmlns:a16="http://schemas.microsoft.com/office/drawing/2014/main" id="{315FABBE-CF20-2451-13C0-744090833C4B}"/>
              </a:ext>
            </a:extLst>
          </p:cNvPr>
          <p:cNvSpPr txBox="1"/>
          <p:nvPr/>
        </p:nvSpPr>
        <p:spPr>
          <a:xfrm>
            <a:off x="1991550" y="3247694"/>
            <a:ext cx="16557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Huấn luyện dữ liệu</a:t>
            </a:r>
            <a:endParaRPr sz="1600" dirty="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" name="Google Shape;1691;p28">
            <a:extLst>
              <a:ext uri="{FF2B5EF4-FFF2-40B4-BE49-F238E27FC236}">
                <a16:creationId xmlns:a16="http://schemas.microsoft.com/office/drawing/2014/main" id="{B15FD67A-8063-A650-4A69-B541A7F48811}"/>
              </a:ext>
            </a:extLst>
          </p:cNvPr>
          <p:cNvSpPr txBox="1"/>
          <p:nvPr/>
        </p:nvSpPr>
        <p:spPr>
          <a:xfrm>
            <a:off x="4138900" y="2925525"/>
            <a:ext cx="1655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692;p28">
            <a:extLst>
              <a:ext uri="{FF2B5EF4-FFF2-40B4-BE49-F238E27FC236}">
                <a16:creationId xmlns:a16="http://schemas.microsoft.com/office/drawing/2014/main" id="{66248757-235A-DB89-3CBB-0AA649785B79}"/>
              </a:ext>
            </a:extLst>
          </p:cNvPr>
          <p:cNvSpPr txBox="1"/>
          <p:nvPr/>
        </p:nvSpPr>
        <p:spPr>
          <a:xfrm>
            <a:off x="4138900" y="3247688"/>
            <a:ext cx="16551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Đánh giá mô hình</a:t>
            </a:r>
            <a:endParaRPr sz="1600" dirty="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6" name="Google Shape;1693;p28">
            <a:extLst>
              <a:ext uri="{FF2B5EF4-FFF2-40B4-BE49-F238E27FC236}">
                <a16:creationId xmlns:a16="http://schemas.microsoft.com/office/drawing/2014/main" id="{23D2357C-DDDF-EE14-6503-37216E38F595}"/>
              </a:ext>
            </a:extLst>
          </p:cNvPr>
          <p:cNvCxnSpPr>
            <a:endCxn id="2" idx="1"/>
          </p:cNvCxnSpPr>
          <p:nvPr/>
        </p:nvCxnSpPr>
        <p:spPr>
          <a:xfrm>
            <a:off x="1499900" y="3135681"/>
            <a:ext cx="4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1694;p28">
            <a:extLst>
              <a:ext uri="{FF2B5EF4-FFF2-40B4-BE49-F238E27FC236}">
                <a16:creationId xmlns:a16="http://schemas.microsoft.com/office/drawing/2014/main" id="{6C17B6D1-E80A-6D20-E916-E1F83631ECDD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3647250" y="3135681"/>
            <a:ext cx="4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524968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ED77A3CE-133F-8247-57EB-ED4EF52FF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7">
            <a:extLst>
              <a:ext uri="{FF2B5EF4-FFF2-40B4-BE49-F238E27FC236}">
                <a16:creationId xmlns:a16="http://schemas.microsoft.com/office/drawing/2014/main" id="{C5935069-F146-2291-B4C5-9D5FB898F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270"/>
            <a:ext cx="7704000" cy="584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/>
              <a:t>Thu thập dữ liệu</a:t>
            </a:r>
            <a:endParaRPr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38BD23-8BA3-DDEE-6181-4BA982286D6B}"/>
                  </a:ext>
                </a:extLst>
              </p:cNvPr>
              <p:cNvSpPr txBox="1"/>
              <p:nvPr/>
            </p:nvSpPr>
            <p:spPr>
              <a:xfrm>
                <a:off x="655320" y="833312"/>
                <a:ext cx="7627619" cy="2925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Quá trình thu thập dữ liệu bao gồm các bước sau:</a:t>
                </a:r>
                <a:endParaRPr lang="en-US" sz="1600" kern="100" dirty="0"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b="1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Bước 1</a:t>
                </a:r>
                <a:r>
                  <a:rPr lang="vi-VN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: Vào </a:t>
                </a:r>
                <a:r>
                  <a:rPr lang="en-US" sz="1800" u="none" strike="noStrike" kern="100" dirty="0">
                    <a:solidFill>
                      <a:srgbClr val="467886"/>
                    </a:solidFill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  <a:hlinkClick r:id="rId3"/>
                  </a:rPr>
                  <a:t>Browser </a:t>
                </a:r>
                <a14:m>
                  <m:oMath xmlns:m="http://schemas.openxmlformats.org/officeDocument/2006/math">
                    <m:r>
                      <a:rPr lang="en-US" sz="1800" i="1" u="none" strike="noStrike" kern="100">
                        <a:effectLst/>
                        <a:latin typeface="Cambria Math" panose="02040503050406030204" pitchFamily="18" charset="0"/>
                        <a:ea typeface="Adobe Fangsong Std R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vi-VN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list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s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trong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“</a:t>
                </a:r>
                <a:r>
                  <a:rPr lang="en-US" sz="1800" u="sng" kern="100" dirty="0">
                    <a:solidFill>
                      <a:srgbClr val="467886"/>
                    </a:solidFill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  <a:hlinkClick r:id="rId4"/>
                  </a:rPr>
                  <a:t>Recent updates | Goodreads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” </a:t>
                </a:r>
                <a:r>
                  <a:rPr lang="vi-VN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lấy ra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đường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dẫn</a:t>
                </a:r>
                <a:r>
                  <a:rPr lang="vi-VN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của tất cả các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danh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mục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vi-VN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có trong </a:t>
                </a:r>
                <a:r>
                  <a:rPr lang="vi-VN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goodread</a:t>
                </a:r>
                <a:r>
                  <a:rPr lang="vi-VN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.</a:t>
                </a:r>
                <a:endParaRPr lang="en-US" sz="1600" kern="100" dirty="0"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b="1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Bước 2</a:t>
                </a:r>
                <a:r>
                  <a:rPr lang="vi-VN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: Từ đó sẽ vào từng </a:t>
                </a:r>
                <a:r>
                  <a:rPr lang="vi-VN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link</a:t>
                </a:r>
                <a:r>
                  <a:rPr lang="vi-VN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đã thu thập được ở trên để lấy 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link</a:t>
                </a:r>
                <a:r>
                  <a:rPr lang="vi-VN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chi tiết của từng cuốn sách.</a:t>
                </a:r>
                <a:endParaRPr lang="en-US" sz="1600" kern="100" dirty="0"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b="1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Bước 3</a:t>
                </a:r>
                <a:r>
                  <a:rPr lang="vi-VN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: 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Ta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có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danh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sách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link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của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từng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cuốn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sách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.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Bắt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đầu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xử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lý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những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đường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dẫn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bị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trùng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rồi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thực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hiện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thu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thập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thông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tin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của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từng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cuốn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 err="1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sách</a:t>
                </a:r>
                <a:r>
                  <a:rPr lang="en-US" sz="1800" kern="100" dirty="0">
                    <a:effectLst/>
                    <a:latin typeface="Montserrat" panose="00000500000000000000" pitchFamily="2" charset="0"/>
                    <a:ea typeface="Adobe Fangsong Std R"/>
                    <a:cs typeface="Times New Roman" panose="02020603050405020304" pitchFamily="18" charset="0"/>
                  </a:rPr>
                  <a:t>.</a:t>
                </a:r>
                <a:endParaRPr lang="en-US" sz="1600" kern="100" dirty="0"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38BD23-8BA3-DDEE-6181-4BA98228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" y="833312"/>
                <a:ext cx="7627619" cy="2925929"/>
              </a:xfrm>
              <a:prstGeom prst="rect">
                <a:avLst/>
              </a:prstGeom>
              <a:blipFill>
                <a:blip r:embed="rId5"/>
                <a:stretch>
                  <a:fillRect l="-719" t="-417" r="-63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475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138B3AAA-08AB-6E10-A1D1-96A549466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7">
            <a:extLst>
              <a:ext uri="{FF2B5EF4-FFF2-40B4-BE49-F238E27FC236}">
                <a16:creationId xmlns:a16="http://schemas.microsoft.com/office/drawing/2014/main" id="{08435C22-ACE0-B73A-08DC-1B6C19B922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270"/>
            <a:ext cx="7704000" cy="584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/>
              <a:t>Thu thập dữ liệu</a:t>
            </a:r>
            <a:endParaRPr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57E3C-F4BF-18D0-D04F-D2F0317CAF7D}"/>
              </a:ext>
            </a:extLst>
          </p:cNvPr>
          <p:cNvSpPr txBox="1"/>
          <p:nvPr/>
        </p:nvSpPr>
        <p:spPr>
          <a:xfrm>
            <a:off x="655321" y="719012"/>
            <a:ext cx="366521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</a:pP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id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 :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Mã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 của cuốn sách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spcAft>
                <a:spcPts val="800"/>
              </a:spcAft>
            </a:pP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title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 : Tên của cuốn sách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spcAft>
                <a:spcPts val="800"/>
              </a:spcAft>
            </a:pP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link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 : </a:t>
            </a:r>
            <a:r>
              <a:rPr lang="en-US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Đ</a:t>
            </a: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ường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 dẫn đến cuốn sách đó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spcAft>
                <a:spcPts val="800"/>
              </a:spcAft>
            </a:pP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series</a:t>
            </a:r>
            <a:r>
              <a:rPr lang="en-US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: 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Tên</a:t>
            </a:r>
            <a:r>
              <a:rPr lang="en-US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của</a:t>
            </a:r>
            <a:r>
              <a:rPr lang="en-US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tập</a:t>
            </a:r>
            <a:r>
              <a:rPr lang="en-US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sách</a:t>
            </a:r>
            <a:r>
              <a:rPr lang="en-US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chứa</a:t>
            </a:r>
            <a:r>
              <a:rPr lang="en-US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cuốn</a:t>
            </a:r>
            <a:r>
              <a:rPr lang="en-US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sách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spcAft>
                <a:spcPts val="800"/>
              </a:spcAft>
            </a:pP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author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 : </a:t>
            </a:r>
            <a:r>
              <a:rPr lang="en-US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T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ác giả cuốn sách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spcAft>
                <a:spcPts val="800"/>
              </a:spcAft>
            </a:pP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author_link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: </a:t>
            </a:r>
            <a:r>
              <a:rPr lang="en-US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Đ</a:t>
            </a: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ường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 dẫn đến thông tin về tác giả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spcAft>
                <a:spcPts val="800"/>
              </a:spcAft>
            </a:pP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rating_count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: Số lượng người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đánh</a:t>
            </a:r>
            <a:r>
              <a:rPr lang="en-US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giá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spcAft>
                <a:spcPts val="800"/>
              </a:spcAft>
            </a:pP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review_count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: Số lượng người để lại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bình</a:t>
            </a:r>
            <a:r>
              <a:rPr lang="en-US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luận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spcAft>
                <a:spcPts val="800"/>
              </a:spcAft>
            </a:pP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number_of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_</a:t>
            </a:r>
            <a:r>
              <a:rPr lang="en-US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p</a:t>
            </a: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ages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 : Số trang của cuốn sách</a:t>
            </a:r>
            <a:endParaRPr lang="en-US" kern="100" dirty="0">
              <a:effectLst/>
              <a:latin typeface="Montserrat" panose="00000500000000000000" pitchFamily="2" charset="0"/>
              <a:ea typeface="Adobe Fangsong Std R"/>
              <a:cs typeface="Times New Roman" panose="02020603050405020304" pitchFamily="18" charset="0"/>
            </a:endParaRPr>
          </a:p>
          <a:p>
            <a:pPr lvl="1">
              <a:spcAft>
                <a:spcPts val="800"/>
              </a:spcAft>
            </a:pP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date_published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: Ngày được xuất bản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F2C27-D445-B272-06B9-7CD416E55C70}"/>
              </a:ext>
            </a:extLst>
          </p:cNvPr>
          <p:cNvSpPr txBox="1"/>
          <p:nvPr/>
        </p:nvSpPr>
        <p:spPr>
          <a:xfrm>
            <a:off x="4421505" y="670560"/>
            <a:ext cx="4333875" cy="3919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publisher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 : Nhà xuất bản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original_title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 : Tên gốc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genre_and_votes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: Thể loại và lượt bình chọn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isbn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 : Mã số tiêu chuẩn quốc tế cho sách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isbn13: Mã vạch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settings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 : Bối cảnh diễn ra chính trong cuốn sách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characters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: Các nhân vật trong cuốn sách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description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: Tóm tắt cuốn sách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awards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 : Các giải thưởng mà cuốn sách nhận được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rating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 : </a:t>
            </a:r>
            <a:r>
              <a:rPr lang="en-US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Đ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ánh giá trung bình của người đọc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f</a:t>
            </a:r>
            <a:r>
              <a:rPr lang="en-US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ollowers</a:t>
            </a:r>
            <a:r>
              <a:rPr lang="en-US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 : S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ố lượng </a:t>
            </a:r>
            <a:r>
              <a:rPr lang="vi-VN" kern="100" dirty="0" err="1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follower</a:t>
            </a:r>
            <a:r>
              <a:rPr lang="vi-VN" kern="100" dirty="0">
                <a:effectLst/>
                <a:latin typeface="Montserrat" panose="00000500000000000000" pitchFamily="2" charset="0"/>
                <a:ea typeface="Adobe Fangsong Std R"/>
                <a:cs typeface="Times New Roman" panose="02020603050405020304" pitchFamily="18" charset="0"/>
              </a:rPr>
              <a:t> của tác giả 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804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DD5FBCCF-AF48-4B1D-2893-DA59B33B9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7">
            <a:extLst>
              <a:ext uri="{FF2B5EF4-FFF2-40B4-BE49-F238E27FC236}">
                <a16:creationId xmlns:a16="http://schemas.microsoft.com/office/drawing/2014/main" id="{785BE053-548F-30A3-D154-F4CDFA7789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270"/>
            <a:ext cx="7704000" cy="584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/>
              <a:t>Thu thập dữ liệu</a:t>
            </a:r>
            <a:endParaRPr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B133B8-48E3-6E26-2F31-97D04A6AA3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14" r="2818" b="5168"/>
          <a:stretch>
            <a:fillRect/>
          </a:stretch>
        </p:blipFill>
        <p:spPr>
          <a:xfrm>
            <a:off x="720000" y="609600"/>
            <a:ext cx="5868035" cy="3798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018BA-7D5E-4598-630B-5F7BE07DA6B2}"/>
              </a:ext>
            </a:extLst>
          </p:cNvPr>
          <p:cNvSpPr txBox="1"/>
          <p:nvPr/>
        </p:nvSpPr>
        <p:spPr>
          <a:xfrm>
            <a:off x="6588035" y="2048530"/>
            <a:ext cx="222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tserrat" panose="00000500000000000000" pitchFamily="2" charset="0"/>
              </a:rPr>
              <a:t>Hình</a:t>
            </a:r>
            <a:r>
              <a:rPr lang="en-US" dirty="0">
                <a:latin typeface="Montserrat" panose="00000500000000000000" pitchFamily="2" charset="0"/>
              </a:rPr>
              <a:t>: Thông tin </a:t>
            </a:r>
            <a:r>
              <a:rPr lang="en-US" dirty="0" err="1">
                <a:latin typeface="Montserrat" panose="00000500000000000000" pitchFamily="2" charset="0"/>
              </a:rPr>
              <a:t>của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một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cuốn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sách</a:t>
            </a: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125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23"/>
          <p:cNvSpPr txBox="1">
            <a:spLocks noGrp="1"/>
          </p:cNvSpPr>
          <p:nvPr>
            <p:ph type="title" idx="5"/>
          </p:nvPr>
        </p:nvSpPr>
        <p:spPr>
          <a:xfrm>
            <a:off x="720000" y="338862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</a:t>
            </a:r>
            <a:endParaRPr dirty="0"/>
          </a:p>
        </p:txBody>
      </p:sp>
      <p:sp>
        <p:nvSpPr>
          <p:cNvPr id="1645" name="Google Shape;1645;p23"/>
          <p:cNvSpPr txBox="1">
            <a:spLocks noGrp="1"/>
          </p:cNvSpPr>
          <p:nvPr>
            <p:ph type="title" idx="2"/>
          </p:nvPr>
        </p:nvSpPr>
        <p:spPr>
          <a:xfrm>
            <a:off x="1170900" y="1050850"/>
            <a:ext cx="1146600" cy="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I.</a:t>
            </a:r>
            <a:endParaRPr dirty="0"/>
          </a:p>
        </p:txBody>
      </p:sp>
      <p:sp>
        <p:nvSpPr>
          <p:cNvPr id="1646" name="Google Shape;1646;p23"/>
          <p:cNvSpPr txBox="1">
            <a:spLocks noGrp="1"/>
          </p:cNvSpPr>
          <p:nvPr>
            <p:ph type="title"/>
          </p:nvPr>
        </p:nvSpPr>
        <p:spPr>
          <a:xfrm>
            <a:off x="1170900" y="1524299"/>
            <a:ext cx="32997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dirty="0"/>
          </a:p>
        </p:txBody>
      </p:sp>
      <p:sp>
        <p:nvSpPr>
          <p:cNvPr id="1647" name="Google Shape;1647;p23"/>
          <p:cNvSpPr txBox="1">
            <a:spLocks noGrp="1"/>
          </p:cNvSpPr>
          <p:nvPr>
            <p:ph type="title" idx="4"/>
          </p:nvPr>
        </p:nvSpPr>
        <p:spPr>
          <a:xfrm>
            <a:off x="4572000" y="1050850"/>
            <a:ext cx="1146600" cy="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II.</a:t>
            </a:r>
            <a:endParaRPr dirty="0"/>
          </a:p>
        </p:txBody>
      </p:sp>
      <p:sp>
        <p:nvSpPr>
          <p:cNvPr id="1648" name="Google Shape;1648;p23"/>
          <p:cNvSpPr txBox="1">
            <a:spLocks noGrp="1"/>
          </p:cNvSpPr>
          <p:nvPr>
            <p:ph type="title" idx="3"/>
          </p:nvPr>
        </p:nvSpPr>
        <p:spPr>
          <a:xfrm>
            <a:off x="4572000" y="1518674"/>
            <a:ext cx="32997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dirty="0"/>
              <a:t>Cơ sở lý thuyết và công nghệ liên quan</a:t>
            </a:r>
            <a:br>
              <a:rPr lang="vi-VN" dirty="0"/>
            </a:br>
            <a:endParaRPr dirty="0"/>
          </a:p>
        </p:txBody>
      </p:sp>
      <p:sp>
        <p:nvSpPr>
          <p:cNvPr id="2" name="Google Shape;1645;p23">
            <a:extLst>
              <a:ext uri="{FF2B5EF4-FFF2-40B4-BE49-F238E27FC236}">
                <a16:creationId xmlns:a16="http://schemas.microsoft.com/office/drawing/2014/main" id="{38513D55-E766-313A-17B8-59398D3AF978}"/>
              </a:ext>
            </a:extLst>
          </p:cNvPr>
          <p:cNvSpPr txBox="1">
            <a:spLocks/>
          </p:cNvSpPr>
          <p:nvPr/>
        </p:nvSpPr>
        <p:spPr>
          <a:xfrm>
            <a:off x="1170900" y="2282892"/>
            <a:ext cx="11466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r>
              <a:rPr lang="en" dirty="0"/>
              <a:t>III.</a:t>
            </a:r>
          </a:p>
        </p:txBody>
      </p:sp>
      <p:sp>
        <p:nvSpPr>
          <p:cNvPr id="3" name="Google Shape;1646;p23">
            <a:extLst>
              <a:ext uri="{FF2B5EF4-FFF2-40B4-BE49-F238E27FC236}">
                <a16:creationId xmlns:a16="http://schemas.microsoft.com/office/drawing/2014/main" id="{29784C16-4EFF-8BCB-E753-2A14C477E38B}"/>
              </a:ext>
            </a:extLst>
          </p:cNvPr>
          <p:cNvSpPr txBox="1">
            <a:spLocks/>
          </p:cNvSpPr>
          <p:nvPr/>
        </p:nvSpPr>
        <p:spPr>
          <a:xfrm>
            <a:off x="1170900" y="2756341"/>
            <a:ext cx="32997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endParaRPr lang="en-US" dirty="0"/>
          </a:p>
          <a:p>
            <a:endParaRPr lang="en-US" dirty="0"/>
          </a:p>
        </p:txBody>
      </p:sp>
      <p:sp>
        <p:nvSpPr>
          <p:cNvPr id="4" name="Google Shape;1647;p23">
            <a:extLst>
              <a:ext uri="{FF2B5EF4-FFF2-40B4-BE49-F238E27FC236}">
                <a16:creationId xmlns:a16="http://schemas.microsoft.com/office/drawing/2014/main" id="{0942C41C-878C-B5FB-B2E7-B244591529D2}"/>
              </a:ext>
            </a:extLst>
          </p:cNvPr>
          <p:cNvSpPr txBox="1">
            <a:spLocks/>
          </p:cNvSpPr>
          <p:nvPr/>
        </p:nvSpPr>
        <p:spPr>
          <a:xfrm>
            <a:off x="4572000" y="2282892"/>
            <a:ext cx="11466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r>
              <a:rPr lang="en" dirty="0"/>
              <a:t>IV.</a:t>
            </a:r>
          </a:p>
        </p:txBody>
      </p:sp>
      <p:sp>
        <p:nvSpPr>
          <p:cNvPr id="5" name="Google Shape;1648;p23">
            <a:extLst>
              <a:ext uri="{FF2B5EF4-FFF2-40B4-BE49-F238E27FC236}">
                <a16:creationId xmlns:a16="http://schemas.microsoft.com/office/drawing/2014/main" id="{A12B19B7-036B-D217-4460-7EB9C03CFEC7}"/>
              </a:ext>
            </a:extLst>
          </p:cNvPr>
          <p:cNvSpPr txBox="1">
            <a:spLocks/>
          </p:cNvSpPr>
          <p:nvPr/>
        </p:nvSpPr>
        <p:spPr>
          <a:xfrm>
            <a:off x="4572000" y="2750716"/>
            <a:ext cx="32997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6" name="Google Shape;1645;p23">
            <a:extLst>
              <a:ext uri="{FF2B5EF4-FFF2-40B4-BE49-F238E27FC236}">
                <a16:creationId xmlns:a16="http://schemas.microsoft.com/office/drawing/2014/main" id="{8979C78A-94D9-0BF0-371A-0779974F0D78}"/>
              </a:ext>
            </a:extLst>
          </p:cNvPr>
          <p:cNvSpPr txBox="1">
            <a:spLocks/>
          </p:cNvSpPr>
          <p:nvPr/>
        </p:nvSpPr>
        <p:spPr>
          <a:xfrm>
            <a:off x="1272300" y="3254138"/>
            <a:ext cx="11466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r>
              <a:rPr lang="en" dirty="0"/>
              <a:t>V.</a:t>
            </a:r>
          </a:p>
        </p:txBody>
      </p:sp>
      <p:sp>
        <p:nvSpPr>
          <p:cNvPr id="7" name="Google Shape;1646;p23">
            <a:extLst>
              <a:ext uri="{FF2B5EF4-FFF2-40B4-BE49-F238E27FC236}">
                <a16:creationId xmlns:a16="http://schemas.microsoft.com/office/drawing/2014/main" id="{921B40A7-43F7-224F-ECCD-5EE4C24B51F0}"/>
              </a:ext>
            </a:extLst>
          </p:cNvPr>
          <p:cNvSpPr txBox="1">
            <a:spLocks/>
          </p:cNvSpPr>
          <p:nvPr/>
        </p:nvSpPr>
        <p:spPr>
          <a:xfrm>
            <a:off x="1272300" y="3727587"/>
            <a:ext cx="32997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chỉnh</a:t>
            </a:r>
            <a:endParaRPr lang="vi-VN" dirty="0"/>
          </a:p>
          <a:p>
            <a:endParaRPr lang="vi-VN" dirty="0"/>
          </a:p>
        </p:txBody>
      </p:sp>
      <p:sp>
        <p:nvSpPr>
          <p:cNvPr id="8" name="Google Shape;1647;p23">
            <a:extLst>
              <a:ext uri="{FF2B5EF4-FFF2-40B4-BE49-F238E27FC236}">
                <a16:creationId xmlns:a16="http://schemas.microsoft.com/office/drawing/2014/main" id="{822339FC-6A31-90C5-B321-E892DF6450D4}"/>
              </a:ext>
            </a:extLst>
          </p:cNvPr>
          <p:cNvSpPr txBox="1">
            <a:spLocks/>
          </p:cNvSpPr>
          <p:nvPr/>
        </p:nvSpPr>
        <p:spPr>
          <a:xfrm>
            <a:off x="4673400" y="3254138"/>
            <a:ext cx="11466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ebo"/>
              <a:buNone/>
              <a:defRPr sz="3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r>
              <a:rPr lang="en" dirty="0"/>
              <a:t>VI.</a:t>
            </a:r>
          </a:p>
        </p:txBody>
      </p:sp>
      <p:sp>
        <p:nvSpPr>
          <p:cNvPr id="9" name="Google Shape;1648;p23">
            <a:extLst>
              <a:ext uri="{FF2B5EF4-FFF2-40B4-BE49-F238E27FC236}">
                <a16:creationId xmlns:a16="http://schemas.microsoft.com/office/drawing/2014/main" id="{8118E0CF-B75D-4ED6-5F5F-FD61CAFD08E0}"/>
              </a:ext>
            </a:extLst>
          </p:cNvPr>
          <p:cNvSpPr txBox="1">
            <a:spLocks/>
          </p:cNvSpPr>
          <p:nvPr/>
        </p:nvSpPr>
        <p:spPr>
          <a:xfrm>
            <a:off x="4673400" y="3721962"/>
            <a:ext cx="32997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ebo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44A4008C-57E3-74DF-22B4-EAB58C3E2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7">
            <a:extLst>
              <a:ext uri="{FF2B5EF4-FFF2-40B4-BE49-F238E27FC236}">
                <a16:creationId xmlns:a16="http://schemas.microsoft.com/office/drawing/2014/main" id="{0EF4C306-A3C5-07D2-3B20-629250D85C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270"/>
            <a:ext cx="7704000" cy="584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/>
              <a:t>Xử lý dữ liệu</a:t>
            </a:r>
            <a:endParaRPr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99A0B1-AF32-4E5F-DB7A-7A32941EAE3C}"/>
              </a:ext>
            </a:extLst>
          </p:cNvPr>
          <p:cNvSpPr txBox="1"/>
          <p:nvPr/>
        </p:nvSpPr>
        <p:spPr>
          <a:xfrm>
            <a:off x="655320" y="757112"/>
            <a:ext cx="7627619" cy="3656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bước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thu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thập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bao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gồm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Khai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báo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thư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viện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cần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(pandas).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đọc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file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thu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thập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https://www.goodreads.com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Kiểm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tra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tập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Bước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sạch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(data cleaning)</a:t>
            </a:r>
          </a:p>
          <a:p>
            <a:pPr marL="742950" lvl="1" indent="-28575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bỏ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những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trùng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lặp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những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hưởng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liên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quan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đánh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cuốn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sách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những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nhiều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NaN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những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nhiều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độc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những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NaN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thay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0.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từng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thành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ý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nghĩa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liên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quan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đánh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dạng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thành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lượng</a:t>
            </a:r>
            <a:r>
              <a:rPr lang="en-US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7506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B1BAE43D-86C7-37DA-5E0A-4C445A6DC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7">
            <a:extLst>
              <a:ext uri="{FF2B5EF4-FFF2-40B4-BE49-F238E27FC236}">
                <a16:creationId xmlns:a16="http://schemas.microsoft.com/office/drawing/2014/main" id="{2E13A2FC-62B8-33EA-37FB-939FAE46E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270"/>
            <a:ext cx="7704000" cy="584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/>
              <a:t>Xử lý dữ liệu</a:t>
            </a:r>
            <a:endParaRPr b="0" dirty="0"/>
          </a:p>
        </p:txBody>
      </p:sp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482A3D4-4752-EF5D-84F8-D31AB66F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70" y="717550"/>
            <a:ext cx="2141220" cy="3870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24C2EE-80FB-A27B-A714-54D9904EEC92}"/>
              </a:ext>
            </a:extLst>
          </p:cNvPr>
          <p:cNvSpPr txBox="1"/>
          <p:nvPr/>
        </p:nvSpPr>
        <p:spPr>
          <a:xfrm>
            <a:off x="1214560" y="4696460"/>
            <a:ext cx="2305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: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54F68-A7AA-69D0-7AA0-FFAE0B280E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11335" y="1545808"/>
            <a:ext cx="1960695" cy="1394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7F7BDC-6634-2196-1567-896913A68013}"/>
              </a:ext>
            </a:extLst>
          </p:cNvPr>
          <p:cNvSpPr txBox="1"/>
          <p:nvPr/>
        </p:nvSpPr>
        <p:spPr>
          <a:xfrm>
            <a:off x="4686707" y="3068538"/>
            <a:ext cx="3409950" cy="574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ctr">
              <a:spcAft>
                <a:spcPts val="1000"/>
              </a:spcAft>
            </a:pPr>
            <a:r>
              <a:rPr lang="en-US" sz="14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4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Kiểu</a:t>
            </a:r>
            <a:r>
              <a:rPr lang="en-US" sz="14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4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4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từng</a:t>
            </a:r>
            <a:r>
              <a:rPr lang="en-US" sz="14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endParaRPr lang="en-US" sz="140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44780" algn="ctr">
              <a:spcAft>
                <a:spcPts val="1000"/>
              </a:spcAft>
            </a:pPr>
            <a:endParaRPr lang="en-US" sz="900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33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5D4F8D-9BD7-89D1-AD0D-691E294E6AC6}"/>
              </a:ext>
            </a:extLst>
          </p:cNvPr>
          <p:cNvSpPr txBox="1"/>
          <p:nvPr/>
        </p:nvSpPr>
        <p:spPr>
          <a:xfrm>
            <a:off x="1163761" y="4556760"/>
            <a:ext cx="195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tserrat" panose="00000500000000000000" pitchFamily="2" charset="0"/>
              </a:rPr>
              <a:t>Hình</a:t>
            </a:r>
            <a:r>
              <a:rPr lang="en-US" dirty="0">
                <a:latin typeface="Montserrat" panose="00000500000000000000" pitchFamily="2" charset="0"/>
              </a:rPr>
              <a:t>: </a:t>
            </a:r>
            <a:r>
              <a:rPr lang="en-US" dirty="0" err="1">
                <a:latin typeface="Montserrat" panose="00000500000000000000" pitchFamily="2" charset="0"/>
              </a:rPr>
              <a:t>Tổng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số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NaN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trên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từng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cột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DEA87-EEA2-7EC7-8E6B-286FF1D32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80" y="858520"/>
            <a:ext cx="1879600" cy="35890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F657CD-50A2-F13C-8427-14BA47A33F85}"/>
              </a:ext>
            </a:extLst>
          </p:cNvPr>
          <p:cNvSpPr txBox="1"/>
          <p:nvPr/>
        </p:nvSpPr>
        <p:spPr>
          <a:xfrm>
            <a:off x="3476218" y="4589780"/>
            <a:ext cx="24252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ctr">
              <a:spcAft>
                <a:spcPts val="1000"/>
              </a:spcAft>
            </a:pPr>
            <a:r>
              <a:rPr lang="en-US" sz="14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4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3.2.5 </a:t>
            </a:r>
            <a:r>
              <a:rPr lang="en-US" sz="14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ỉ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lệ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NaN</a:t>
            </a:r>
            <a:endParaRPr lang="en-US" sz="900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E4A9A9-FCB2-0C29-61A3-E69EE0973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68" y="858520"/>
            <a:ext cx="2131695" cy="34823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211C0-4C84-C046-DD7E-89C950850B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087" y="906780"/>
            <a:ext cx="1972945" cy="3329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73B68F-D102-3815-5493-B4C3949F84E3}"/>
              </a:ext>
            </a:extLst>
          </p:cNvPr>
          <p:cNvSpPr txBox="1"/>
          <p:nvPr/>
        </p:nvSpPr>
        <p:spPr>
          <a:xfrm>
            <a:off x="6024881" y="4435891"/>
            <a:ext cx="24252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ctr">
              <a:spcAft>
                <a:spcPts val="1000"/>
              </a:spcAft>
            </a:pPr>
            <a:r>
              <a:rPr lang="en-US" sz="14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4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3.2.5 </a:t>
            </a:r>
            <a:r>
              <a:rPr lang="en-US" sz="14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ỉ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lệ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duy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endParaRPr lang="en-US" sz="900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8B7D8682-673D-9C46-2498-971A3E6CC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7">
            <a:extLst>
              <a:ext uri="{FF2B5EF4-FFF2-40B4-BE49-F238E27FC236}">
                <a16:creationId xmlns:a16="http://schemas.microsoft.com/office/drawing/2014/main" id="{69ABF294-EC32-3D90-5545-7F99D737A8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080" y="309750"/>
            <a:ext cx="7704000" cy="584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/>
              <a:t>Trực quan hóa dữ liệu</a:t>
            </a:r>
            <a:endParaRPr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DC6C4-8828-7CF1-D542-84094DBC88D3}"/>
              </a:ext>
            </a:extLst>
          </p:cNvPr>
          <p:cNvSpPr txBox="1"/>
          <p:nvPr/>
        </p:nvSpPr>
        <p:spPr>
          <a:xfrm>
            <a:off x="720000" y="1057489"/>
            <a:ext cx="7627619" cy="3028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Hiểu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rõ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đích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trực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sạch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tóm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tắt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biểu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đồ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Lựa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biểu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đồ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phù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scatter, v.v.)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biểu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đồ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Đảm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nhãn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màu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sắc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tỷ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lệ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4542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1F2E6DFD-5F16-57BD-647D-A3EF1944D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7">
            <a:extLst>
              <a:ext uri="{FF2B5EF4-FFF2-40B4-BE49-F238E27FC236}">
                <a16:creationId xmlns:a16="http://schemas.microsoft.com/office/drawing/2014/main" id="{A4349F32-D1F7-FCDD-ED47-BBBC4FDCA9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080" y="309750"/>
            <a:ext cx="7704000" cy="584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/>
              <a:t>Huấn luyện dữ liệu</a:t>
            </a:r>
            <a:endParaRPr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16CD55-E366-B6C5-F51B-B50855997B38}"/>
              </a:ext>
            </a:extLst>
          </p:cNvPr>
          <p:cNvSpPr txBox="1"/>
          <p:nvPr/>
        </p:nvSpPr>
        <p:spPr>
          <a:xfrm>
            <a:off x="758190" y="864828"/>
            <a:ext cx="7627619" cy="4015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bước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- Chia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thành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tập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huấn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luyện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kiểm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thử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chia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theo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tỷ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lệ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70-30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80-20.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Lựa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xây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dựng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thuật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toán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máy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phù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Tùy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theo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bài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toán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hồi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quy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v.v.),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thuật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toán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phù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hồi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quy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tuyến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mạng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nơ-ron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cây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quyết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SVM, v.v.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Xây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dựng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cấu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ban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đầu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tham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mặc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Huấn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luyện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tập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huấn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luyện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huấn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luyện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tối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ưu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tham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Kiểm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thử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tập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kiểm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thử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(validation): Trong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tập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kiểm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thử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điều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chỉnh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tham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siêu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(hyperparameter tuning)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nhằm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tối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ưu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hiệu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suất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2967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3CA3BE8B-0237-08AB-3ACD-E896EFCB3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7">
            <a:extLst>
              <a:ext uri="{FF2B5EF4-FFF2-40B4-BE49-F238E27FC236}">
                <a16:creationId xmlns:a16="http://schemas.microsoft.com/office/drawing/2014/main" id="{B16D624F-BEE3-E250-7B72-0C89A006A8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080" y="309750"/>
            <a:ext cx="7704000" cy="584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/>
              <a:t>Đánh giá mô hình</a:t>
            </a:r>
            <a:endParaRPr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9B6E3-75F8-190D-1637-95713A35BBDD}"/>
              </a:ext>
            </a:extLst>
          </p:cNvPr>
          <p:cNvSpPr txBox="1"/>
          <p:nvPr/>
        </p:nvSpPr>
        <p:spPr>
          <a:xfrm>
            <a:off x="758190" y="864828"/>
            <a:ext cx="7627619" cy="3255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F1-score, MSE; -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chia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tách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cross-validation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Tiến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tập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thử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lỗi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hiểu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nguyên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đoán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sai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Tối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ưu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qua tuning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tham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siêu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thử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thuật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toán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cáo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quả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cải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thiện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suất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6696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>
          <a:extLst>
            <a:ext uri="{FF2B5EF4-FFF2-40B4-BE49-F238E27FC236}">
              <a16:creationId xmlns:a16="http://schemas.microsoft.com/office/drawing/2014/main" id="{A33C5C7A-3273-28CE-D9B2-BF49D107C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26">
            <a:extLst>
              <a:ext uri="{FF2B5EF4-FFF2-40B4-BE49-F238E27FC236}">
                <a16:creationId xmlns:a16="http://schemas.microsoft.com/office/drawing/2014/main" id="{6ED987D5-2F63-5749-CB41-0986C32C07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2613" y="1497975"/>
            <a:ext cx="1214700" cy="9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IV.</a:t>
            </a:r>
            <a:endParaRPr dirty="0"/>
          </a:p>
        </p:txBody>
      </p:sp>
      <p:sp>
        <p:nvSpPr>
          <p:cNvPr id="1667" name="Google Shape;1667;p26">
            <a:extLst>
              <a:ext uri="{FF2B5EF4-FFF2-40B4-BE49-F238E27FC236}">
                <a16:creationId xmlns:a16="http://schemas.microsoft.com/office/drawing/2014/main" id="{D811300D-2E2C-F473-F3FA-6AA9961896B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42613" y="2258925"/>
            <a:ext cx="4905600" cy="13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Xây dựng hệ thống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444306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6FA19B33-A3C8-4654-4845-63798452F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7">
            <a:extLst>
              <a:ext uri="{FF2B5EF4-FFF2-40B4-BE49-F238E27FC236}">
                <a16:creationId xmlns:a16="http://schemas.microsoft.com/office/drawing/2014/main" id="{963D927F-EA45-3294-F82D-1C1F3E5128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1280" y="87941"/>
            <a:ext cx="7704000" cy="584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/>
              <a:t>Thu thập dữ liệu</a:t>
            </a:r>
            <a:endParaRPr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18463-14CE-16D2-306A-E96F048A9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20" y="672271"/>
            <a:ext cx="5274400" cy="41614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1FB0A9-BA9A-D558-93C8-4B2D99B05359}"/>
              </a:ext>
            </a:extLst>
          </p:cNvPr>
          <p:cNvSpPr txBox="1"/>
          <p:nvPr/>
        </p:nvSpPr>
        <p:spPr>
          <a:xfrm>
            <a:off x="6127840" y="1645014"/>
            <a:ext cx="21627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4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4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4.1.1 Thu </a:t>
            </a:r>
            <a:r>
              <a:rPr lang="en-US" sz="14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thập</a:t>
            </a:r>
            <a:r>
              <a:rPr lang="en-US" sz="14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4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dẫn</a:t>
            </a:r>
            <a:r>
              <a:rPr lang="en-US" sz="14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4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4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danh</a:t>
            </a:r>
            <a:r>
              <a:rPr lang="en-US" sz="14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mục</a:t>
            </a:r>
            <a:r>
              <a:rPr lang="en-US" sz="14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chứa</a:t>
            </a:r>
            <a:r>
              <a:rPr lang="en-US" sz="14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sách</a:t>
            </a:r>
            <a:endParaRPr lang="en-US" sz="900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114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F40263E4-9CC6-8A29-F17C-EE057E422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7">
            <a:extLst>
              <a:ext uri="{FF2B5EF4-FFF2-40B4-BE49-F238E27FC236}">
                <a16:creationId xmlns:a16="http://schemas.microsoft.com/office/drawing/2014/main" id="{57D4C260-5D49-C3B7-5591-C88697477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1280" y="87941"/>
            <a:ext cx="7704000" cy="584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/>
              <a:t>Thu thập dữ liệu</a:t>
            </a:r>
            <a:endParaRPr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12C1B-01DF-259C-58B9-A2CD0040666B}"/>
              </a:ext>
            </a:extLst>
          </p:cNvPr>
          <p:cNvSpPr txBox="1"/>
          <p:nvPr/>
        </p:nvSpPr>
        <p:spPr>
          <a:xfrm>
            <a:off x="6342560" y="1648420"/>
            <a:ext cx="2162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4.1.3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Lấy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cuốn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(p1)</a:t>
            </a: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1274588-497C-80AD-F47D-224CA30B5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" y="836930"/>
            <a:ext cx="5943600" cy="346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97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753C0675-0CA6-B59E-7D81-70977479E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7">
            <a:extLst>
              <a:ext uri="{FF2B5EF4-FFF2-40B4-BE49-F238E27FC236}">
                <a16:creationId xmlns:a16="http://schemas.microsoft.com/office/drawing/2014/main" id="{87716F34-3A0D-5B09-0687-2B7D24C24F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1280" y="87941"/>
            <a:ext cx="7704000" cy="584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/>
              <a:t>Thu thập dữ liệu</a:t>
            </a:r>
            <a:endParaRPr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72322-22CD-B3C6-32A8-B5D0372D3A63}"/>
              </a:ext>
            </a:extLst>
          </p:cNvPr>
          <p:cNvSpPr txBox="1"/>
          <p:nvPr/>
        </p:nvSpPr>
        <p:spPr>
          <a:xfrm>
            <a:off x="4802700" y="1371421"/>
            <a:ext cx="2162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4.1.3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Lấy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cuốn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(p2)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3A35278-62C6-E84D-F947-412AADD71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37" y="785898"/>
            <a:ext cx="3960363" cy="42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0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4"/>
          <p:cNvSpPr txBox="1">
            <a:spLocks noGrp="1"/>
          </p:cNvSpPr>
          <p:nvPr>
            <p:ph type="title"/>
          </p:nvPr>
        </p:nvSpPr>
        <p:spPr>
          <a:xfrm>
            <a:off x="4008300" y="1516577"/>
            <a:ext cx="1127400" cy="9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I.</a:t>
            </a:r>
            <a:endParaRPr dirty="0"/>
          </a:p>
        </p:txBody>
      </p:sp>
      <p:sp>
        <p:nvSpPr>
          <p:cNvPr id="1654" name="Google Shape;1654;p24"/>
          <p:cNvSpPr txBox="1">
            <a:spLocks noGrp="1"/>
          </p:cNvSpPr>
          <p:nvPr>
            <p:ph type="title" idx="2"/>
          </p:nvPr>
        </p:nvSpPr>
        <p:spPr>
          <a:xfrm>
            <a:off x="1449450" y="2277523"/>
            <a:ext cx="6245100" cy="13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Giới thiệu</a:t>
            </a:r>
            <a:endParaRPr b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FE9DFB8F-DE9E-79E1-DCC5-1635F9CF4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7">
            <a:extLst>
              <a:ext uri="{FF2B5EF4-FFF2-40B4-BE49-F238E27FC236}">
                <a16:creationId xmlns:a16="http://schemas.microsoft.com/office/drawing/2014/main" id="{26B8FF40-75E3-5036-7EE8-78E77F637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1280" y="87941"/>
            <a:ext cx="7704000" cy="584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/>
              <a:t>Thu thập dữ liệu</a:t>
            </a:r>
            <a:endParaRPr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4BCF48-E1DB-49E1-F8E6-E07C94EEB8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15" y="886793"/>
            <a:ext cx="6959969" cy="3528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DE2E41-7C8A-91BD-4300-51E80AE5C6B6}"/>
              </a:ext>
            </a:extLst>
          </p:cNvPr>
          <p:cNvSpPr txBox="1"/>
          <p:nvPr/>
        </p:nvSpPr>
        <p:spPr>
          <a:xfrm>
            <a:off x="1820436" y="4475744"/>
            <a:ext cx="55031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4.1.5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lấy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dõi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giả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106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E57B3C8F-742D-160A-9D28-410F94411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DB453C7-8462-6F9F-894D-640257210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66" y="830579"/>
            <a:ext cx="5679633" cy="453053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1. Import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viện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pandas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alias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pd</a:t>
            </a:r>
          </a:p>
        </p:txBody>
      </p:sp>
      <p:pic>
        <p:nvPicPr>
          <p:cNvPr id="6" name="Picture 5" descr="A black rectangular with colorful dots and text&#10;&#10;Description automatically generated">
            <a:extLst>
              <a:ext uri="{FF2B5EF4-FFF2-40B4-BE49-F238E27FC236}">
                <a16:creationId xmlns:a16="http://schemas.microsoft.com/office/drawing/2014/main" id="{F0C231BF-526B-2369-C516-3C3731A2E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55" y="1478551"/>
            <a:ext cx="3306257" cy="1855497"/>
          </a:xfrm>
          <a:prstGeom prst="rect">
            <a:avLst/>
          </a:prstGeom>
        </p:spPr>
      </p:pic>
      <p:sp>
        <p:nvSpPr>
          <p:cNvPr id="8" name="Google Shape;1672;p27">
            <a:extLst>
              <a:ext uri="{FF2B5EF4-FFF2-40B4-BE49-F238E27FC236}">
                <a16:creationId xmlns:a16="http://schemas.microsoft.com/office/drawing/2014/main" id="{A3B30792-B124-5321-FEC1-574F1156A20D}"/>
              </a:ext>
            </a:extLst>
          </p:cNvPr>
          <p:cNvSpPr txBox="1">
            <a:spLocks/>
          </p:cNvSpPr>
          <p:nvPr/>
        </p:nvSpPr>
        <p:spPr>
          <a:xfrm>
            <a:off x="801280" y="87941"/>
            <a:ext cx="7704000" cy="5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Black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2800" b="0" dirty="0" err="1">
                <a:solidFill>
                  <a:schemeClr val="tx1"/>
                </a:solidFill>
              </a:rPr>
              <a:t>Xử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lý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dữ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liệu</a:t>
            </a:r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E6FFE-C66A-E9DE-183B-9EFA3677C827}"/>
              </a:ext>
            </a:extLst>
          </p:cNvPr>
          <p:cNvSpPr txBox="1"/>
          <p:nvPr/>
        </p:nvSpPr>
        <p:spPr>
          <a:xfrm>
            <a:off x="227220" y="3528967"/>
            <a:ext cx="550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4.2.1 Import pandas</a:t>
            </a:r>
            <a:endParaRPr lang="en-US" sz="1050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239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EC805839-22DA-9F43-B3A9-9FC46EA15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6851368-B3C5-6D13-CA37-9CD6DDD18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66" y="830579"/>
            <a:ext cx="6990274" cy="453053"/>
          </a:xfrm>
        </p:spPr>
        <p:txBody>
          <a:bodyPr/>
          <a:lstStyle/>
          <a:p>
            <a:pPr marR="0" lv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2.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đọc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file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thu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thập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https://www.goodreads.com</a:t>
            </a:r>
            <a:endParaRPr lang="en-US" sz="18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672;p27">
            <a:extLst>
              <a:ext uri="{FF2B5EF4-FFF2-40B4-BE49-F238E27FC236}">
                <a16:creationId xmlns:a16="http://schemas.microsoft.com/office/drawing/2014/main" id="{F9E34322-ECB3-13FD-4D8F-5B3265A20BE6}"/>
              </a:ext>
            </a:extLst>
          </p:cNvPr>
          <p:cNvSpPr txBox="1">
            <a:spLocks/>
          </p:cNvSpPr>
          <p:nvPr/>
        </p:nvSpPr>
        <p:spPr>
          <a:xfrm>
            <a:off x="801280" y="87941"/>
            <a:ext cx="7704000" cy="5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Black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2800" b="0" dirty="0" err="1">
                <a:solidFill>
                  <a:schemeClr val="tx1"/>
                </a:solidFill>
              </a:rPr>
              <a:t>Xử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lý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dữ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liệu</a:t>
            </a: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4E21106-E186-E745-905B-8ED69968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713" y="1572895"/>
            <a:ext cx="3535680" cy="3364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28F665-2BB3-4AB3-9A95-D774FF95C4F8}"/>
              </a:ext>
            </a:extLst>
          </p:cNvPr>
          <p:cNvSpPr txBox="1"/>
          <p:nvPr/>
        </p:nvSpPr>
        <p:spPr>
          <a:xfrm>
            <a:off x="3431788" y="2263973"/>
            <a:ext cx="550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4.2.2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Đọc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endParaRPr lang="en-US" sz="1050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492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3BFE006D-5A12-3E2A-5E62-4F6BF274D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D5F4BB-5A1E-2C54-CB1E-404CBD1BC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66" y="830579"/>
            <a:ext cx="7356034" cy="685801"/>
          </a:xfrm>
        </p:spPr>
        <p:txBody>
          <a:bodyPr/>
          <a:lstStyle/>
          <a:p>
            <a:pPr marR="0" lv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3. Bước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sạch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(data cleaning)</a:t>
            </a:r>
            <a:b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b="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bỏ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trùng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lặp</a:t>
            </a:r>
            <a:endParaRPr lang="en-US" sz="1800" b="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672;p27">
            <a:extLst>
              <a:ext uri="{FF2B5EF4-FFF2-40B4-BE49-F238E27FC236}">
                <a16:creationId xmlns:a16="http://schemas.microsoft.com/office/drawing/2014/main" id="{A3D97408-0073-81E6-0DF4-BDB81DF6D0F2}"/>
              </a:ext>
            </a:extLst>
          </p:cNvPr>
          <p:cNvSpPr txBox="1">
            <a:spLocks/>
          </p:cNvSpPr>
          <p:nvPr/>
        </p:nvSpPr>
        <p:spPr>
          <a:xfrm>
            <a:off x="801280" y="87941"/>
            <a:ext cx="7704000" cy="5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Black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2800" b="0" dirty="0" err="1">
                <a:solidFill>
                  <a:schemeClr val="tx1"/>
                </a:solidFill>
              </a:rPr>
              <a:t>Xử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lý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dữ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liệu</a:t>
            </a: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C270E02-5EC4-5E1B-7322-FDFA1498C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" y="1852930"/>
            <a:ext cx="4217670" cy="2286000"/>
          </a:xfrm>
          <a:prstGeom prst="rect">
            <a:avLst/>
          </a:prstGeom>
        </p:spPr>
      </p:pic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09D5221-45D7-1339-9EE4-1883C201C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760" y="2409190"/>
            <a:ext cx="4211320" cy="1729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177A54-0F2C-EC17-F68F-AE2CF3D9F0AB}"/>
              </a:ext>
            </a:extLst>
          </p:cNvPr>
          <p:cNvSpPr txBox="1"/>
          <p:nvPr/>
        </p:nvSpPr>
        <p:spPr>
          <a:xfrm>
            <a:off x="-1338145" y="4167703"/>
            <a:ext cx="6021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indent="457200">
              <a:spcAft>
                <a:spcPts val="1000"/>
              </a:spcAft>
            </a:pPr>
            <a:r>
              <a:rPr lang="en-US" sz="1800" dirty="0" err="1">
                <a:latin typeface="Montserrat" panose="00000500000000000000" pitchFamily="2" charset="0"/>
              </a:rPr>
              <a:t>Hình</a:t>
            </a:r>
            <a:r>
              <a:rPr lang="en-US" sz="1800" dirty="0">
                <a:latin typeface="Montserrat" panose="00000500000000000000" pitchFamily="2" charset="0"/>
              </a:rPr>
              <a:t> 4.2.3 </a:t>
            </a:r>
            <a:r>
              <a:rPr lang="en-US" sz="1800" dirty="0" err="1">
                <a:latin typeface="Montserrat" panose="00000500000000000000" pitchFamily="2" charset="0"/>
              </a:rPr>
              <a:t>Kết</a:t>
            </a:r>
            <a:r>
              <a:rPr lang="en-US" sz="1800" dirty="0">
                <a:latin typeface="Montserrat" panose="00000500000000000000" pitchFamily="2" charset="0"/>
              </a:rPr>
              <a:t> </a:t>
            </a:r>
            <a:r>
              <a:rPr lang="en-US" sz="1800" dirty="0" err="1">
                <a:latin typeface="Montserrat" panose="00000500000000000000" pitchFamily="2" charset="0"/>
              </a:rPr>
              <a:t>hợp</a:t>
            </a:r>
            <a:r>
              <a:rPr lang="en-US" sz="1800" dirty="0">
                <a:latin typeface="Montserrat" panose="00000500000000000000" pitchFamily="2" charset="0"/>
              </a:rPr>
              <a:t> 2 </a:t>
            </a:r>
            <a:r>
              <a:rPr lang="en-US" sz="1800" dirty="0" err="1">
                <a:latin typeface="Montserrat" panose="00000500000000000000" pitchFamily="2" charset="0"/>
              </a:rPr>
              <a:t>DataFrame</a:t>
            </a:r>
            <a:endParaRPr lang="en-US" sz="1800" dirty="0">
              <a:latin typeface="Montserrat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56140C-0BD3-1C57-B7BC-20FC2FC9BB99}"/>
              </a:ext>
            </a:extLst>
          </p:cNvPr>
          <p:cNvSpPr txBox="1"/>
          <p:nvPr/>
        </p:nvSpPr>
        <p:spPr>
          <a:xfrm>
            <a:off x="4399157" y="4201435"/>
            <a:ext cx="4332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4.2.4Loại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bỏ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trùng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lặp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mục</a:t>
            </a:r>
            <a:endParaRPr lang="en-US" sz="1800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210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C6B3B848-E63B-17D3-94F1-182100DC7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0CDB276-E401-99EA-B2CB-9D31C51F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66" y="830579"/>
            <a:ext cx="7356034" cy="685801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3. Bước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sạch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(data cleaning)</a:t>
            </a:r>
            <a:b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Cho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cùng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kiểu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1800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672;p27">
            <a:extLst>
              <a:ext uri="{FF2B5EF4-FFF2-40B4-BE49-F238E27FC236}">
                <a16:creationId xmlns:a16="http://schemas.microsoft.com/office/drawing/2014/main" id="{9DF71DAF-71B4-E69B-F830-6F9E14E6C379}"/>
              </a:ext>
            </a:extLst>
          </p:cNvPr>
          <p:cNvSpPr txBox="1">
            <a:spLocks/>
          </p:cNvSpPr>
          <p:nvPr/>
        </p:nvSpPr>
        <p:spPr>
          <a:xfrm>
            <a:off x="801280" y="87941"/>
            <a:ext cx="7704000" cy="5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Black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2800" b="0" dirty="0" err="1">
                <a:solidFill>
                  <a:schemeClr val="tx1"/>
                </a:solidFill>
              </a:rPr>
              <a:t>Xử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lý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dữ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liệu</a:t>
            </a: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D11FBC-B12B-1A75-8137-BD0F69C5C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939" y="1631913"/>
            <a:ext cx="5676901" cy="2681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A2D812-B012-C3E2-19B6-375504DF0EFA}"/>
              </a:ext>
            </a:extLst>
          </p:cNvPr>
          <p:cNvSpPr txBox="1"/>
          <p:nvPr/>
        </p:nvSpPr>
        <p:spPr>
          <a:xfrm>
            <a:off x="1979714" y="4428454"/>
            <a:ext cx="55031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i="1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i="1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4.2.4Loại </a:t>
            </a:r>
            <a:r>
              <a:rPr lang="en-US" sz="1800" i="1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bỏ</a:t>
            </a:r>
            <a:r>
              <a:rPr lang="en-US" sz="1800" i="1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trùng</a:t>
            </a:r>
            <a:r>
              <a:rPr lang="en-US" sz="1800" i="1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lặp</a:t>
            </a:r>
            <a:r>
              <a:rPr lang="en-US" sz="1800" i="1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i="1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i="1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i="1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i="1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i="1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mục</a:t>
            </a:r>
            <a:endParaRPr lang="en-US" sz="1050" i="1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18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EA1CC4F5-B91A-4995-DE47-EADADC0B7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FF3AA5-1F1C-92FF-EC4C-6C1D6975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73" y="718602"/>
            <a:ext cx="7567907" cy="1310920"/>
          </a:xfrm>
        </p:spPr>
        <p:txBody>
          <a:bodyPr/>
          <a:lstStyle/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3. Bước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sạch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(data cleaning)</a:t>
            </a: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bỏ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dựa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tỷ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lệ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thiếu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NaN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).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50%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NaN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bỏ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50%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NaN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bỏ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8" name="Google Shape;1672;p27">
            <a:extLst>
              <a:ext uri="{FF2B5EF4-FFF2-40B4-BE49-F238E27FC236}">
                <a16:creationId xmlns:a16="http://schemas.microsoft.com/office/drawing/2014/main" id="{8134B1CF-6562-DBCE-2E83-6ABFC6E7B1C6}"/>
              </a:ext>
            </a:extLst>
          </p:cNvPr>
          <p:cNvSpPr txBox="1">
            <a:spLocks/>
          </p:cNvSpPr>
          <p:nvPr/>
        </p:nvSpPr>
        <p:spPr>
          <a:xfrm>
            <a:off x="801280" y="87941"/>
            <a:ext cx="7704000" cy="5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Black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2800" b="0" dirty="0" err="1">
                <a:solidFill>
                  <a:schemeClr val="tx1"/>
                </a:solidFill>
              </a:rPr>
              <a:t>Xử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lý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dữ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liệu</a:t>
            </a: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4" name="Picture 3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8285B624-15D9-C615-873D-B2860A43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939" y="2282001"/>
            <a:ext cx="6282496" cy="1663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0FA8B8-D02D-C751-A3CE-85B00AB30111}"/>
              </a:ext>
            </a:extLst>
          </p:cNvPr>
          <p:cNvSpPr txBox="1"/>
          <p:nvPr/>
        </p:nvSpPr>
        <p:spPr>
          <a:xfrm>
            <a:off x="1625290" y="4044546"/>
            <a:ext cx="55031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30580" algn="ctr">
              <a:spcAft>
                <a:spcPts val="1000"/>
              </a:spcAft>
            </a:pP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4.2.6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bỏ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50%</a:t>
            </a:r>
            <a:endParaRPr lang="en-US" sz="1050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603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2A9A2CFA-68BB-807E-2AD8-E3D977B87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297856-D7AF-2C23-4B48-45A9723ED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73" y="718602"/>
            <a:ext cx="7567907" cy="1310920"/>
          </a:xfrm>
        </p:spPr>
        <p:txBody>
          <a:bodyPr/>
          <a:lstStyle/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3. Bước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sạch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(data cleaning)</a:t>
            </a: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bỏ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dựa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tỷ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lệ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thiếu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NaN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).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50%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NaN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bỏ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50%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NaN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bỏ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8" name="Google Shape;1672;p27">
            <a:extLst>
              <a:ext uri="{FF2B5EF4-FFF2-40B4-BE49-F238E27FC236}">
                <a16:creationId xmlns:a16="http://schemas.microsoft.com/office/drawing/2014/main" id="{9589572A-BD27-4703-C23E-6CA2B1118DE8}"/>
              </a:ext>
            </a:extLst>
          </p:cNvPr>
          <p:cNvSpPr txBox="1">
            <a:spLocks/>
          </p:cNvSpPr>
          <p:nvPr/>
        </p:nvSpPr>
        <p:spPr>
          <a:xfrm>
            <a:off x="801280" y="87941"/>
            <a:ext cx="7704000" cy="5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Black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2800" b="0" dirty="0" err="1">
                <a:solidFill>
                  <a:schemeClr val="tx1"/>
                </a:solidFill>
              </a:rPr>
              <a:t>Xử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lý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dữ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liệu</a:t>
            </a: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A55049F-D129-C2A4-056D-44721F3D0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079" y="2045188"/>
            <a:ext cx="2942247" cy="2801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83356C-377E-8FBA-0C09-2436D8B0C636}"/>
              </a:ext>
            </a:extLst>
          </p:cNvPr>
          <p:cNvSpPr txBox="1"/>
          <p:nvPr/>
        </p:nvSpPr>
        <p:spPr>
          <a:xfrm>
            <a:off x="3423423" y="2571750"/>
            <a:ext cx="38248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indent="457200" algn="ctr">
              <a:spcAft>
                <a:spcPts val="1000"/>
              </a:spcAft>
            </a:pPr>
            <a:r>
              <a:rPr lang="en-US" sz="1800" i="1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i="1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4.2.7 Thông tin </a:t>
            </a:r>
            <a:r>
              <a:rPr lang="en-US" sz="1800" i="1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i="1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i="1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i="1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i="1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i="1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lý</a:t>
            </a:r>
            <a:endParaRPr lang="en-US" sz="1050" i="1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592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9E2894F2-7459-C65E-AA41-123E15450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B86EE0-3D25-914F-27C7-0E70594B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73" y="718602"/>
            <a:ext cx="7567907" cy="753359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3. Bước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sạch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(data cleaning)</a:t>
            </a:r>
            <a:b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b="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bỏ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b="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b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1800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672;p27">
            <a:extLst>
              <a:ext uri="{FF2B5EF4-FFF2-40B4-BE49-F238E27FC236}">
                <a16:creationId xmlns:a16="http://schemas.microsoft.com/office/drawing/2014/main" id="{B5D462A4-5FB6-029C-92D1-B4D63C08B2C1}"/>
              </a:ext>
            </a:extLst>
          </p:cNvPr>
          <p:cNvSpPr txBox="1">
            <a:spLocks/>
          </p:cNvSpPr>
          <p:nvPr/>
        </p:nvSpPr>
        <p:spPr>
          <a:xfrm>
            <a:off x="801280" y="87941"/>
            <a:ext cx="7704000" cy="5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Black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2800" b="0" dirty="0" err="1">
                <a:solidFill>
                  <a:schemeClr val="tx1"/>
                </a:solidFill>
              </a:rPr>
              <a:t>Xử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lý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dữ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liệu</a:t>
            </a: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7" name="Picture 6" descr="A black rectangle with orange and blue text&#10;&#10;Description automatically generated">
            <a:extLst>
              <a:ext uri="{FF2B5EF4-FFF2-40B4-BE49-F238E27FC236}">
                <a16:creationId xmlns:a16="http://schemas.microsoft.com/office/drawing/2014/main" id="{91BE8EB1-5616-BB87-0169-92D17EB8D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73" y="1605125"/>
            <a:ext cx="4331970" cy="1234440"/>
          </a:xfrm>
          <a:prstGeom prst="rect">
            <a:avLst/>
          </a:prstGeom>
        </p:spPr>
      </p:pic>
      <p:pic>
        <p:nvPicPr>
          <p:cNvPr id="9" name="Picture 8" descr="A black rectangular object with text&#10;&#10;Description automatically generated">
            <a:extLst>
              <a:ext uri="{FF2B5EF4-FFF2-40B4-BE49-F238E27FC236}">
                <a16:creationId xmlns:a16="http://schemas.microsoft.com/office/drawing/2014/main" id="{9159B2E9-7C19-9A06-53DA-0F33AB6CB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386" y="3112034"/>
            <a:ext cx="3710940" cy="12388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13551A-0BDF-E5A4-852E-797AE60CAD4B}"/>
              </a:ext>
            </a:extLst>
          </p:cNvPr>
          <p:cNvSpPr txBox="1"/>
          <p:nvPr/>
        </p:nvSpPr>
        <p:spPr>
          <a:xfrm>
            <a:off x="3219915" y="1877118"/>
            <a:ext cx="55031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0">
              <a:spcAft>
                <a:spcPts val="1000"/>
              </a:spcAft>
            </a:pP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4.2.8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bỏ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link,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author_link</a:t>
            </a:r>
            <a:endParaRPr lang="en-US" sz="1050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3F6A30-B2E1-3508-FB80-0C9043957129}"/>
              </a:ext>
            </a:extLst>
          </p:cNvPr>
          <p:cNvSpPr txBox="1"/>
          <p:nvPr/>
        </p:nvSpPr>
        <p:spPr>
          <a:xfrm>
            <a:off x="2865856" y="3574407"/>
            <a:ext cx="55031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0">
              <a:spcAft>
                <a:spcPts val="1000"/>
              </a:spcAft>
            </a:pP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4.2.8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bỏ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link,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author_link</a:t>
            </a:r>
            <a:endParaRPr lang="en-US" sz="1050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413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399D9FBC-779A-B93B-255B-F9B39CE81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65A8B4F-DEC4-C212-C18B-954F646E3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73" y="718602"/>
            <a:ext cx="7567907" cy="1013554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3. Bước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sạch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(data cleaning)</a:t>
            </a: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thiếu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NaN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‘followers’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‘0’</a:t>
            </a: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1800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672;p27">
            <a:extLst>
              <a:ext uri="{FF2B5EF4-FFF2-40B4-BE49-F238E27FC236}">
                <a16:creationId xmlns:a16="http://schemas.microsoft.com/office/drawing/2014/main" id="{4E37BFD3-067A-4922-A347-53624314E659}"/>
              </a:ext>
            </a:extLst>
          </p:cNvPr>
          <p:cNvSpPr txBox="1">
            <a:spLocks/>
          </p:cNvSpPr>
          <p:nvPr/>
        </p:nvSpPr>
        <p:spPr>
          <a:xfrm>
            <a:off x="801280" y="87941"/>
            <a:ext cx="7704000" cy="5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Black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2800" b="0" dirty="0" err="1">
                <a:solidFill>
                  <a:schemeClr val="tx1"/>
                </a:solidFill>
              </a:rPr>
              <a:t>Xử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lý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dữ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liệu</a:t>
            </a: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4" name="Picture 3" descr="A black rectangular with white text&#10;&#10;Description automatically generated">
            <a:extLst>
              <a:ext uri="{FF2B5EF4-FFF2-40B4-BE49-F238E27FC236}">
                <a16:creationId xmlns:a16="http://schemas.microsoft.com/office/drawing/2014/main" id="{8D45319C-20C8-69B6-B86C-F20F7C2D6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059" y="1880552"/>
            <a:ext cx="4274820" cy="13823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A44976-8AE5-A182-6F42-6784795A4D77}"/>
              </a:ext>
            </a:extLst>
          </p:cNvPr>
          <p:cNvSpPr txBox="1"/>
          <p:nvPr/>
        </p:nvSpPr>
        <p:spPr>
          <a:xfrm>
            <a:off x="0" y="3411343"/>
            <a:ext cx="55031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0">
              <a:spcAft>
                <a:spcPts val="1000"/>
              </a:spcAft>
            </a:pP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4.2.8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bỏ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link,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author_link</a:t>
            </a:r>
            <a:endParaRPr lang="en-US" sz="1050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24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70591F07-68B9-C36A-043A-49CF90BD3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37926D3-C345-4CB8-35E0-A387452E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73" y="718602"/>
            <a:ext cx="7567907" cy="924344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3. Bước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sạch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(data cleaning)</a:t>
            </a: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bỏ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độc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1800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672;p27">
            <a:extLst>
              <a:ext uri="{FF2B5EF4-FFF2-40B4-BE49-F238E27FC236}">
                <a16:creationId xmlns:a16="http://schemas.microsoft.com/office/drawing/2014/main" id="{999C8E95-8D9D-A8A9-B9E6-9F6FE3FCB496}"/>
              </a:ext>
            </a:extLst>
          </p:cNvPr>
          <p:cNvSpPr txBox="1">
            <a:spLocks/>
          </p:cNvSpPr>
          <p:nvPr/>
        </p:nvSpPr>
        <p:spPr>
          <a:xfrm>
            <a:off x="801280" y="87941"/>
            <a:ext cx="7704000" cy="5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Black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2800" b="0" dirty="0" err="1">
                <a:solidFill>
                  <a:schemeClr val="tx1"/>
                </a:solidFill>
              </a:rPr>
              <a:t>Xử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lý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dữ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liệu</a:t>
            </a: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2" name="Picture 1" descr="A black rectangle with orange text&#10;&#10;Description automatically generated">
            <a:extLst>
              <a:ext uri="{FF2B5EF4-FFF2-40B4-BE49-F238E27FC236}">
                <a16:creationId xmlns:a16="http://schemas.microsoft.com/office/drawing/2014/main" id="{70D2AA44-0CF5-E48E-9A56-B2EE3D07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01" y="1675905"/>
            <a:ext cx="4526280" cy="1007745"/>
          </a:xfrm>
          <a:prstGeom prst="rect">
            <a:avLst/>
          </a:prstGeom>
        </p:spPr>
      </p:pic>
      <p:pic>
        <p:nvPicPr>
          <p:cNvPr id="3" name="Picture 2" descr="A black rectangular object with text&#10;&#10;Description automatically generated">
            <a:extLst>
              <a:ext uri="{FF2B5EF4-FFF2-40B4-BE49-F238E27FC236}">
                <a16:creationId xmlns:a16="http://schemas.microsoft.com/office/drawing/2014/main" id="{7FE21B33-D09C-1AE1-9824-B0176CEC3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01" y="3202536"/>
            <a:ext cx="4037965" cy="1348740"/>
          </a:xfrm>
          <a:prstGeom prst="rect">
            <a:avLst/>
          </a:prstGeom>
        </p:spPr>
      </p:pic>
      <p:pic>
        <p:nvPicPr>
          <p:cNvPr id="6" name="Picture 5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713705D-FE1E-B8D4-730B-1D6725BD90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34" y="2873854"/>
            <a:ext cx="2782103" cy="2006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B5CDA463-E9D4-90CA-F525-392768F6AC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070" y="1638757"/>
            <a:ext cx="2903220" cy="1082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4501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>
          <a:extLst>
            <a:ext uri="{FF2B5EF4-FFF2-40B4-BE49-F238E27FC236}">
              <a16:creationId xmlns:a16="http://schemas.microsoft.com/office/drawing/2014/main" id="{E576518D-CF86-DE94-4FBF-6977213F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28">
            <a:extLst>
              <a:ext uri="{FF2B5EF4-FFF2-40B4-BE49-F238E27FC236}">
                <a16:creationId xmlns:a16="http://schemas.microsoft.com/office/drawing/2014/main" id="{DAB6AF87-E003-F44C-7587-1E8EBFF64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I. Giới thiệu</a:t>
            </a:r>
            <a:endParaRPr sz="2700" b="0" dirty="0"/>
          </a:p>
        </p:txBody>
      </p:sp>
      <p:sp>
        <p:nvSpPr>
          <p:cNvPr id="1687" name="Google Shape;1687;p28">
            <a:extLst>
              <a:ext uri="{FF2B5EF4-FFF2-40B4-BE49-F238E27FC236}">
                <a16:creationId xmlns:a16="http://schemas.microsoft.com/office/drawing/2014/main" id="{EA2D9153-D6A2-4D0F-18DD-863C60047FD8}"/>
              </a:ext>
            </a:extLst>
          </p:cNvPr>
          <p:cNvSpPr txBox="1"/>
          <p:nvPr/>
        </p:nvSpPr>
        <p:spPr>
          <a:xfrm>
            <a:off x="1604834" y="1799595"/>
            <a:ext cx="1655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8" name="Google Shape;1688;p28">
            <a:extLst>
              <a:ext uri="{FF2B5EF4-FFF2-40B4-BE49-F238E27FC236}">
                <a16:creationId xmlns:a16="http://schemas.microsoft.com/office/drawing/2014/main" id="{6E410CAD-4E6F-9743-D658-F3674C393392}"/>
              </a:ext>
            </a:extLst>
          </p:cNvPr>
          <p:cNvSpPr txBox="1"/>
          <p:nvPr/>
        </p:nvSpPr>
        <p:spPr>
          <a:xfrm>
            <a:off x="1604834" y="2121756"/>
            <a:ext cx="16551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Goodreads</a:t>
            </a:r>
            <a:endParaRPr sz="1600" dirty="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689" name="Google Shape;1689;p28">
            <a:extLst>
              <a:ext uri="{FF2B5EF4-FFF2-40B4-BE49-F238E27FC236}">
                <a16:creationId xmlns:a16="http://schemas.microsoft.com/office/drawing/2014/main" id="{D10902C8-39F9-3F0E-4871-49052E6A947F}"/>
              </a:ext>
            </a:extLst>
          </p:cNvPr>
          <p:cNvSpPr txBox="1"/>
          <p:nvPr/>
        </p:nvSpPr>
        <p:spPr>
          <a:xfrm>
            <a:off x="3751584" y="1799595"/>
            <a:ext cx="16557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0" name="Google Shape;1690;p28">
            <a:extLst>
              <a:ext uri="{FF2B5EF4-FFF2-40B4-BE49-F238E27FC236}">
                <a16:creationId xmlns:a16="http://schemas.microsoft.com/office/drawing/2014/main" id="{77EC7887-764F-E0A8-4758-E266069A741F}"/>
              </a:ext>
            </a:extLst>
          </p:cNvPr>
          <p:cNvSpPr txBox="1"/>
          <p:nvPr/>
        </p:nvSpPr>
        <p:spPr>
          <a:xfrm>
            <a:off x="3751584" y="2121758"/>
            <a:ext cx="16557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Python</a:t>
            </a:r>
            <a:endParaRPr sz="1600" dirty="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691" name="Google Shape;1691;p28">
            <a:extLst>
              <a:ext uri="{FF2B5EF4-FFF2-40B4-BE49-F238E27FC236}">
                <a16:creationId xmlns:a16="http://schemas.microsoft.com/office/drawing/2014/main" id="{B0B4092B-CCE5-DC66-864C-4D2BD04101BE}"/>
              </a:ext>
            </a:extLst>
          </p:cNvPr>
          <p:cNvSpPr txBox="1"/>
          <p:nvPr/>
        </p:nvSpPr>
        <p:spPr>
          <a:xfrm>
            <a:off x="5898934" y="1799589"/>
            <a:ext cx="1655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2" name="Google Shape;1692;p28">
            <a:extLst>
              <a:ext uri="{FF2B5EF4-FFF2-40B4-BE49-F238E27FC236}">
                <a16:creationId xmlns:a16="http://schemas.microsoft.com/office/drawing/2014/main" id="{D92BD81B-6E54-78B4-C290-9140A324ED4C}"/>
              </a:ext>
            </a:extLst>
          </p:cNvPr>
          <p:cNvSpPr txBox="1"/>
          <p:nvPr/>
        </p:nvSpPr>
        <p:spPr>
          <a:xfrm>
            <a:off x="5898934" y="2121752"/>
            <a:ext cx="16551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Thuật toán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hồi quy</a:t>
            </a:r>
            <a:endParaRPr sz="1600" dirty="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1693" name="Google Shape;1693;p28">
            <a:extLst>
              <a:ext uri="{FF2B5EF4-FFF2-40B4-BE49-F238E27FC236}">
                <a16:creationId xmlns:a16="http://schemas.microsoft.com/office/drawing/2014/main" id="{106A8834-ED41-E89F-4D66-05C51119ED6C}"/>
              </a:ext>
            </a:extLst>
          </p:cNvPr>
          <p:cNvCxnSpPr>
            <a:stCxn id="1687" idx="3"/>
            <a:endCxn id="1689" idx="1"/>
          </p:cNvCxnSpPr>
          <p:nvPr/>
        </p:nvCxnSpPr>
        <p:spPr>
          <a:xfrm>
            <a:off x="3259934" y="2009745"/>
            <a:ext cx="4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94" name="Google Shape;1694;p28">
            <a:extLst>
              <a:ext uri="{FF2B5EF4-FFF2-40B4-BE49-F238E27FC236}">
                <a16:creationId xmlns:a16="http://schemas.microsoft.com/office/drawing/2014/main" id="{81F14E17-29D1-B580-4C6A-98FE4B9DE9E3}"/>
              </a:ext>
            </a:extLst>
          </p:cNvPr>
          <p:cNvCxnSpPr>
            <a:stCxn id="1689" idx="3"/>
            <a:endCxn id="1691" idx="1"/>
          </p:cNvCxnSpPr>
          <p:nvPr/>
        </p:nvCxnSpPr>
        <p:spPr>
          <a:xfrm>
            <a:off x="5407284" y="2009745"/>
            <a:ext cx="4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884758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9B803F31-1433-CBD7-16BD-83F42837D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FEC2C6-85DF-7115-278A-5E09B22F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73" y="718602"/>
            <a:ext cx="7567907" cy="924344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sang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1800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672;p27">
            <a:extLst>
              <a:ext uri="{FF2B5EF4-FFF2-40B4-BE49-F238E27FC236}">
                <a16:creationId xmlns:a16="http://schemas.microsoft.com/office/drawing/2014/main" id="{812F4E36-1D7C-AFA8-EB18-435701211897}"/>
              </a:ext>
            </a:extLst>
          </p:cNvPr>
          <p:cNvSpPr txBox="1">
            <a:spLocks/>
          </p:cNvSpPr>
          <p:nvPr/>
        </p:nvSpPr>
        <p:spPr>
          <a:xfrm>
            <a:off x="801280" y="87941"/>
            <a:ext cx="7704000" cy="5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Black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2800" b="0" dirty="0" err="1">
                <a:solidFill>
                  <a:schemeClr val="tx1"/>
                </a:solidFill>
              </a:rPr>
              <a:t>Xử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lý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dữ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liệu</a:t>
            </a: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73176A3-9693-3BDA-35F8-A00EDB826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50" y="1881350"/>
            <a:ext cx="3661776" cy="290038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50FF80D-3999-70AD-6145-89359294A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939" y="1748977"/>
            <a:ext cx="2682240" cy="30327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3978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62B31189-83D6-DBEA-56E4-7A7D99B47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6DBF187-2473-804B-65C4-A35FBC53E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73" y="718602"/>
            <a:ext cx="7567907" cy="924344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sang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1800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672;p27">
            <a:extLst>
              <a:ext uri="{FF2B5EF4-FFF2-40B4-BE49-F238E27FC236}">
                <a16:creationId xmlns:a16="http://schemas.microsoft.com/office/drawing/2014/main" id="{22B85FE1-152A-57C3-0FE4-C4F45213AA4D}"/>
              </a:ext>
            </a:extLst>
          </p:cNvPr>
          <p:cNvSpPr txBox="1">
            <a:spLocks/>
          </p:cNvSpPr>
          <p:nvPr/>
        </p:nvSpPr>
        <p:spPr>
          <a:xfrm>
            <a:off x="801280" y="87941"/>
            <a:ext cx="7704000" cy="5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Black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2800" b="0" dirty="0" err="1">
                <a:solidFill>
                  <a:schemeClr val="tx1"/>
                </a:solidFill>
              </a:rPr>
              <a:t>Xử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lý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dữ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liệu</a:t>
            </a: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83378C-B436-5737-C744-54F4020B5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31" y="1802462"/>
            <a:ext cx="5019040" cy="28956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53C1EC5-9920-068D-58EE-BE672119E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83" y="1802462"/>
            <a:ext cx="3149886" cy="3121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3783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FF5EDB2B-ABD1-141A-DDCA-2E11F42BA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F6D1AAB-3096-8A36-0E1F-49F958FEC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73" y="718602"/>
            <a:ext cx="7567907" cy="924344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sang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1800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672;p27">
            <a:extLst>
              <a:ext uri="{FF2B5EF4-FFF2-40B4-BE49-F238E27FC236}">
                <a16:creationId xmlns:a16="http://schemas.microsoft.com/office/drawing/2014/main" id="{EAD48680-0DFC-C878-7259-830A4463384C}"/>
              </a:ext>
            </a:extLst>
          </p:cNvPr>
          <p:cNvSpPr txBox="1">
            <a:spLocks/>
          </p:cNvSpPr>
          <p:nvPr/>
        </p:nvSpPr>
        <p:spPr>
          <a:xfrm>
            <a:off x="801280" y="87941"/>
            <a:ext cx="7704000" cy="5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Black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2800" b="0" dirty="0" err="1">
                <a:solidFill>
                  <a:schemeClr val="tx1"/>
                </a:solidFill>
              </a:rPr>
              <a:t>Xử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lý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dữ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liệu</a:t>
            </a: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BF597C6-1D7B-E499-4075-D5921BA7B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65" y="1851195"/>
            <a:ext cx="4565015" cy="300228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72F9B1A-890E-F94A-71C3-808E0D07D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877" y="1689277"/>
            <a:ext cx="3267958" cy="32376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8720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6EB86347-14EF-2A96-1E6E-52E356D0F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B786A0-8188-C21E-E3D3-A5AA4966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73" y="718602"/>
            <a:ext cx="7567907" cy="924344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sang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1800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672;p27">
            <a:extLst>
              <a:ext uri="{FF2B5EF4-FFF2-40B4-BE49-F238E27FC236}">
                <a16:creationId xmlns:a16="http://schemas.microsoft.com/office/drawing/2014/main" id="{0EE395A6-1DA9-7F6C-A4D2-1F4B6FBFB01E}"/>
              </a:ext>
            </a:extLst>
          </p:cNvPr>
          <p:cNvSpPr txBox="1">
            <a:spLocks/>
          </p:cNvSpPr>
          <p:nvPr/>
        </p:nvSpPr>
        <p:spPr>
          <a:xfrm>
            <a:off x="801280" y="87941"/>
            <a:ext cx="7704000" cy="5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Black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2800" b="0" dirty="0" err="1">
                <a:solidFill>
                  <a:schemeClr val="tx1"/>
                </a:solidFill>
              </a:rPr>
              <a:t>Xử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lý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dữ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liệu</a:t>
            </a: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A2A8FBD-F65D-4A98-C8A4-F8E167A4E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" y="1809439"/>
            <a:ext cx="4000500" cy="3246120"/>
          </a:xfrm>
          <a:prstGeom prst="rect">
            <a:avLst/>
          </a:prstGeom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A15E515-1175-8BA2-94CC-4CAE8A78BA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65" t="14272" r="-9565" b="49871"/>
          <a:stretch/>
        </p:blipFill>
        <p:spPr>
          <a:xfrm>
            <a:off x="5775691" y="1891213"/>
            <a:ext cx="1709834" cy="361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7A383D3-4571-196C-583C-9A199B740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806" y="2357198"/>
            <a:ext cx="3789232" cy="269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56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0293E036-A1B6-494C-FF1A-938F68411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EBCDF3-B8D2-5203-BA2C-EBB91591C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73" y="718602"/>
            <a:ext cx="7567907" cy="924344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sang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1800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672;p27">
            <a:extLst>
              <a:ext uri="{FF2B5EF4-FFF2-40B4-BE49-F238E27FC236}">
                <a16:creationId xmlns:a16="http://schemas.microsoft.com/office/drawing/2014/main" id="{CA23F5E8-3C3E-0501-3A70-A4C4D05AC900}"/>
              </a:ext>
            </a:extLst>
          </p:cNvPr>
          <p:cNvSpPr txBox="1">
            <a:spLocks/>
          </p:cNvSpPr>
          <p:nvPr/>
        </p:nvSpPr>
        <p:spPr>
          <a:xfrm>
            <a:off x="801280" y="87941"/>
            <a:ext cx="7704000" cy="5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Black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2800" b="0" dirty="0" err="1">
                <a:solidFill>
                  <a:schemeClr val="tx1"/>
                </a:solidFill>
              </a:rPr>
              <a:t>Xử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lý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dữ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liệu</a:t>
            </a: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C1423CC-D5B3-E232-9B0A-D204F802E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841" y="1803152"/>
            <a:ext cx="3086343" cy="31925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1610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87FD6702-0A22-9E90-6B22-EBD7425E9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B1F059-3916-7412-59BC-A90FB6744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73" y="718602"/>
            <a:ext cx="7567907" cy="924344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sang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1800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672;p27">
            <a:extLst>
              <a:ext uri="{FF2B5EF4-FFF2-40B4-BE49-F238E27FC236}">
                <a16:creationId xmlns:a16="http://schemas.microsoft.com/office/drawing/2014/main" id="{85A8FF4D-9DE2-7D40-F8F6-6EB0931FCD60}"/>
              </a:ext>
            </a:extLst>
          </p:cNvPr>
          <p:cNvSpPr txBox="1">
            <a:spLocks/>
          </p:cNvSpPr>
          <p:nvPr/>
        </p:nvSpPr>
        <p:spPr>
          <a:xfrm>
            <a:off x="801280" y="87941"/>
            <a:ext cx="7704000" cy="5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Black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2800" b="0" dirty="0" err="1">
                <a:solidFill>
                  <a:schemeClr val="tx1"/>
                </a:solidFill>
              </a:rPr>
              <a:t>Xử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lý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dữ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liệu</a:t>
            </a: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174904-0EEA-4866-C647-E8E92607F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90" y="1971258"/>
            <a:ext cx="4953000" cy="245364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4669FE3-8B7B-6C4B-44FE-D1FFB9E87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594" y="1763770"/>
            <a:ext cx="2748490" cy="28686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8815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C86FD087-A133-234D-23EC-483BFE1CF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01F040-AD70-717B-10D9-A29F89D9C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73" y="718602"/>
            <a:ext cx="7567907" cy="924344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sang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b="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1800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672;p27">
            <a:extLst>
              <a:ext uri="{FF2B5EF4-FFF2-40B4-BE49-F238E27FC236}">
                <a16:creationId xmlns:a16="http://schemas.microsoft.com/office/drawing/2014/main" id="{45115DBF-F883-6174-3702-FF29E378454B}"/>
              </a:ext>
            </a:extLst>
          </p:cNvPr>
          <p:cNvSpPr txBox="1">
            <a:spLocks/>
          </p:cNvSpPr>
          <p:nvPr/>
        </p:nvSpPr>
        <p:spPr>
          <a:xfrm>
            <a:off x="801280" y="87941"/>
            <a:ext cx="7704000" cy="5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Black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2800" b="0" dirty="0" err="1">
                <a:solidFill>
                  <a:schemeClr val="tx1"/>
                </a:solidFill>
              </a:rPr>
              <a:t>Xử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lý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dữ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liệu</a:t>
            </a:r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90BFE-A855-69BA-E605-89808E6D7719}"/>
              </a:ext>
            </a:extLst>
          </p:cNvPr>
          <p:cNvSpPr txBox="1"/>
          <p:nvPr/>
        </p:nvSpPr>
        <p:spPr>
          <a:xfrm>
            <a:off x="100361" y="1796607"/>
            <a:ext cx="6445405" cy="964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30580">
              <a:lnSpc>
                <a:spcPct val="107000"/>
              </a:lnSpc>
            </a:pP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: Ta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gán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Mỗi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unique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gán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1 con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riêng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nhau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2858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9D17FDEE-7106-AD2C-A3B5-A1D66B0D5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72;p27">
            <a:extLst>
              <a:ext uri="{FF2B5EF4-FFF2-40B4-BE49-F238E27FC236}">
                <a16:creationId xmlns:a16="http://schemas.microsoft.com/office/drawing/2014/main" id="{CDCA3BEE-5BA9-454A-D740-AD9EBC257224}"/>
              </a:ext>
            </a:extLst>
          </p:cNvPr>
          <p:cNvSpPr txBox="1">
            <a:spLocks/>
          </p:cNvSpPr>
          <p:nvPr/>
        </p:nvSpPr>
        <p:spPr>
          <a:xfrm>
            <a:off x="801280" y="87941"/>
            <a:ext cx="7704000" cy="5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Black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2800" b="0" dirty="0" err="1">
                <a:solidFill>
                  <a:schemeClr val="tx1"/>
                </a:solidFill>
              </a:rPr>
              <a:t>Trực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quan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hóa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dữ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liệu</a:t>
            </a: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6" name="Picture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32C746CC-0E85-4F9E-A168-6646C72B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588901"/>
            <a:ext cx="5943600" cy="2590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29026-3DAC-685B-39A0-35D20D108A82}"/>
              </a:ext>
            </a:extLst>
          </p:cNvPr>
          <p:cNvSpPr txBox="1"/>
          <p:nvPr/>
        </p:nvSpPr>
        <p:spPr>
          <a:xfrm>
            <a:off x="978520" y="672271"/>
            <a:ext cx="7526760" cy="706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Ta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thư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viện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matplotlib, seaborn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vẽ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biểu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đồ</a:t>
            </a:r>
            <a:endParaRPr lang="en-US" sz="1800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785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712A6A5B-BFDB-E416-0227-0C88ACCC9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72;p27">
            <a:extLst>
              <a:ext uri="{FF2B5EF4-FFF2-40B4-BE49-F238E27FC236}">
                <a16:creationId xmlns:a16="http://schemas.microsoft.com/office/drawing/2014/main" id="{13BDB581-9D25-6186-1CF8-E260F2281674}"/>
              </a:ext>
            </a:extLst>
          </p:cNvPr>
          <p:cNvSpPr txBox="1">
            <a:spLocks/>
          </p:cNvSpPr>
          <p:nvPr/>
        </p:nvSpPr>
        <p:spPr>
          <a:xfrm>
            <a:off x="801280" y="87941"/>
            <a:ext cx="7704000" cy="5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Black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2800" b="0" dirty="0" err="1">
                <a:solidFill>
                  <a:schemeClr val="tx1"/>
                </a:solidFill>
              </a:rPr>
              <a:t>Huấn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luyện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dữ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liệu</a:t>
            </a: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3" name="Picture 2" descr="A black rectangular object with yellow and blue text&#10;&#10;Description automatically generated">
            <a:extLst>
              <a:ext uri="{FF2B5EF4-FFF2-40B4-BE49-F238E27FC236}">
                <a16:creationId xmlns:a16="http://schemas.microsoft.com/office/drawing/2014/main" id="{0A95339A-11E6-C9B5-F764-267C434BB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80" y="828413"/>
            <a:ext cx="5943600" cy="1165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136C6-661D-168F-38E5-EE2770704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80" y="2444340"/>
            <a:ext cx="5413367" cy="1737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24FD22-9911-3B56-F7D0-9886818763B1}"/>
              </a:ext>
            </a:extLst>
          </p:cNvPr>
          <p:cNvSpPr txBox="1"/>
          <p:nvPr/>
        </p:nvSpPr>
        <p:spPr>
          <a:xfrm>
            <a:off x="641628" y="2000475"/>
            <a:ext cx="5503126" cy="326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400" i="1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400" i="1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3.2.45 Chia </a:t>
            </a:r>
            <a:r>
              <a:rPr lang="en-US" sz="1400" i="1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tập</a:t>
            </a:r>
            <a:r>
              <a:rPr lang="en-US" sz="1400" i="1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400" i="1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endParaRPr lang="en-US" sz="1200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black rectangular with white and green text&#10;&#10;Description automatically generated">
            <a:extLst>
              <a:ext uri="{FF2B5EF4-FFF2-40B4-BE49-F238E27FC236}">
                <a16:creationId xmlns:a16="http://schemas.microsoft.com/office/drawing/2014/main" id="{40B37DAC-12D2-0C77-AC11-643DCD86E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830" y="3013239"/>
            <a:ext cx="2570356" cy="116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01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EB9F7AF3-B568-FD1F-10CF-D2549D8A2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72;p27">
            <a:extLst>
              <a:ext uri="{FF2B5EF4-FFF2-40B4-BE49-F238E27FC236}">
                <a16:creationId xmlns:a16="http://schemas.microsoft.com/office/drawing/2014/main" id="{A5087254-5063-136F-8AFF-27EB46D4B01F}"/>
              </a:ext>
            </a:extLst>
          </p:cNvPr>
          <p:cNvSpPr txBox="1">
            <a:spLocks/>
          </p:cNvSpPr>
          <p:nvPr/>
        </p:nvSpPr>
        <p:spPr>
          <a:xfrm>
            <a:off x="801280" y="87941"/>
            <a:ext cx="7704000" cy="5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Black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2800" b="0" dirty="0" err="1">
                <a:solidFill>
                  <a:schemeClr val="tx1"/>
                </a:solidFill>
              </a:rPr>
              <a:t>Đánh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giá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mô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hình</a:t>
            </a:r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FDBB0-61F2-F19D-C9AC-CF854161B95E}"/>
              </a:ext>
            </a:extLst>
          </p:cNvPr>
          <p:cNvSpPr txBox="1"/>
          <p:nvPr/>
        </p:nvSpPr>
        <p:spPr>
          <a:xfrm>
            <a:off x="1112335" y="802705"/>
            <a:ext cx="7273382" cy="349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rất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nhiều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thang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đo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đánh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tốt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hay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MAE , MSE , R2,..Nhưng ở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đây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ta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sẽ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ba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thang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đo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MAE , MSE , R2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đánh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kết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quả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cả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ba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đó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ta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hiểu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3 thang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đó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ý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nghĩa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thế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nào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+ MAE (Mean Absolute Error):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Đo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lường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sai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tuyệt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đối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trung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bình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giữa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dự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đoán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Nó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lệch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trung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bình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dự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đoán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so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+ MSE (Mean Squared Error):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Đo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lường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sai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bình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trung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bình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giữa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dự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đoán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Nó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nhấn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mạnh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sai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lớn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hơn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+ R</a:t>
            </a:r>
            <a:r>
              <a:rPr lang="en-US" sz="1600" kern="100" baseline="300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(R-squared):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Đo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lường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mức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phù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tỷ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lệ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thiên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đầu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giải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thích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bởi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791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25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Goodreads</a:t>
            </a:r>
            <a:endParaRPr b="0" dirty="0"/>
          </a:p>
        </p:txBody>
      </p:sp>
      <p:sp>
        <p:nvSpPr>
          <p:cNvPr id="1660" name="Google Shape;1660;p25"/>
          <p:cNvSpPr txBox="1">
            <a:spLocks noGrp="1"/>
          </p:cNvSpPr>
          <p:nvPr>
            <p:ph type="subTitle" idx="2"/>
          </p:nvPr>
        </p:nvSpPr>
        <p:spPr>
          <a:xfrm>
            <a:off x="658500" y="1311825"/>
            <a:ext cx="3913500" cy="31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dirty="0" err="1">
                <a:latin typeface="Montserrat" panose="00000500000000000000" pitchFamily="2" charset="0"/>
              </a:rPr>
              <a:t>Goodreads</a:t>
            </a:r>
            <a:r>
              <a:rPr lang="vi-VN" sz="2000" dirty="0">
                <a:latin typeface="Montserrat" panose="00000500000000000000" pitchFamily="2" charset="0"/>
              </a:rPr>
              <a:t> là một trang </a:t>
            </a:r>
            <a:r>
              <a:rPr lang="vi-VN" sz="2000" dirty="0" err="1">
                <a:latin typeface="Montserrat" panose="00000500000000000000" pitchFamily="2" charset="0"/>
              </a:rPr>
              <a:t>web</a:t>
            </a:r>
            <a:r>
              <a:rPr lang="vi-VN" sz="2000" dirty="0">
                <a:latin typeface="Montserrat" panose="00000500000000000000" pitchFamily="2" charset="0"/>
              </a:rPr>
              <a:t> dành cho những người yêu sách, nơi mà họ có thể tìm kiếm, giới thiệu và đánh giá sách</a:t>
            </a:r>
            <a:r>
              <a:rPr lang="en-US" sz="2000" dirty="0">
                <a:latin typeface="Montserrat" panose="00000500000000000000" pitchFamily="2" charset="0"/>
              </a:rPr>
              <a:t>, đ</a:t>
            </a:r>
            <a:r>
              <a:rPr lang="vi-VN" sz="2000" dirty="0" err="1">
                <a:latin typeface="Montserrat" panose="00000500000000000000" pitchFamily="2" charset="0"/>
              </a:rPr>
              <a:t>ược</a:t>
            </a:r>
            <a:r>
              <a:rPr lang="vi-VN" sz="2000" dirty="0">
                <a:latin typeface="Montserrat" panose="00000500000000000000" pitchFamily="2" charset="0"/>
              </a:rPr>
              <a:t> thành lập vào năm 2006 bởi </a:t>
            </a:r>
            <a:r>
              <a:rPr lang="vi-VN" sz="2000" dirty="0" err="1">
                <a:latin typeface="Montserrat" panose="00000500000000000000" pitchFamily="2" charset="0"/>
              </a:rPr>
              <a:t>Otis</a:t>
            </a:r>
            <a:r>
              <a:rPr lang="vi-VN" sz="2000" dirty="0">
                <a:latin typeface="Montserrat" panose="00000500000000000000" pitchFamily="2" charset="0"/>
              </a:rPr>
              <a:t> </a:t>
            </a:r>
            <a:r>
              <a:rPr lang="vi-VN" sz="2000" dirty="0" err="1">
                <a:latin typeface="Montserrat" panose="00000500000000000000" pitchFamily="2" charset="0"/>
              </a:rPr>
              <a:t>Chandle</a:t>
            </a:r>
            <a:r>
              <a:rPr lang="en-US" sz="2000" dirty="0">
                <a:latin typeface="Montserrat" panose="00000500000000000000" pitchFamily="2" charset="0"/>
              </a:rPr>
              <a:t>r. </a:t>
            </a:r>
            <a:endParaRPr lang="en-US" sz="2200" b="1" dirty="0">
              <a:latin typeface="Montserrat" panose="00000500000000000000" pitchFamily="2" charset="0"/>
            </a:endParaRPr>
          </a:p>
        </p:txBody>
      </p:sp>
      <p:sp>
        <p:nvSpPr>
          <p:cNvPr id="1661" name="Google Shape;1661;p25"/>
          <p:cNvSpPr txBox="1">
            <a:spLocks noGrp="1"/>
          </p:cNvSpPr>
          <p:nvPr>
            <p:ph type="subTitle" idx="1"/>
          </p:nvPr>
        </p:nvSpPr>
        <p:spPr>
          <a:xfrm>
            <a:off x="4572000" y="1311825"/>
            <a:ext cx="3913500" cy="31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 err="1">
                <a:latin typeface="Montserrat" panose="00000500000000000000" pitchFamily="2" charset="0"/>
              </a:rPr>
              <a:t>Goodreads</a:t>
            </a:r>
            <a:r>
              <a:rPr lang="vi-VN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là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một</a:t>
            </a:r>
            <a:r>
              <a:rPr lang="vi-VN" sz="2000" dirty="0">
                <a:latin typeface="Montserrat" panose="00000500000000000000" pitchFamily="2" charset="0"/>
              </a:rPr>
              <a:t> cộng đồng trực tuyến lớn nhất dành cho những người yêu sách trên thế giới</a:t>
            </a:r>
            <a:r>
              <a:rPr lang="en-US" sz="2000" dirty="0">
                <a:latin typeface="Montserrat" panose="00000500000000000000" pitchFamily="2" charset="0"/>
              </a:rPr>
              <a:t>, </a:t>
            </a:r>
            <a:r>
              <a:rPr lang="en-US" sz="2000" dirty="0" err="1">
                <a:latin typeface="Montserrat" panose="00000500000000000000" pitchFamily="2" charset="0"/>
              </a:rPr>
              <a:t>cung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cấp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một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loạt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các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tính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năng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hữu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ích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cho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việc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đọc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sách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và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kết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nối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giữa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các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độc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giả</a:t>
            </a:r>
            <a:r>
              <a:rPr lang="en-US" sz="2000" dirty="0">
                <a:latin typeface="Montserrat" panose="00000500000000000000" pitchFamily="2" charset="0"/>
              </a:rPr>
              <a:t>.</a:t>
            </a:r>
            <a:endParaRPr sz="2000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CE872EAA-5940-AB8F-0FF3-01A691F10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72;p27">
            <a:extLst>
              <a:ext uri="{FF2B5EF4-FFF2-40B4-BE49-F238E27FC236}">
                <a16:creationId xmlns:a16="http://schemas.microsoft.com/office/drawing/2014/main" id="{CFD48338-7987-7E96-3B54-596CE9C883B0}"/>
              </a:ext>
            </a:extLst>
          </p:cNvPr>
          <p:cNvSpPr txBox="1">
            <a:spLocks/>
          </p:cNvSpPr>
          <p:nvPr/>
        </p:nvSpPr>
        <p:spPr>
          <a:xfrm>
            <a:off x="801280" y="87941"/>
            <a:ext cx="7704000" cy="5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Black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2800" b="0" dirty="0" err="1">
                <a:solidFill>
                  <a:schemeClr val="tx1"/>
                </a:solidFill>
              </a:rPr>
              <a:t>Đánh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giá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mô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hình</a:t>
            </a: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B2422CB-C78E-128A-7D1C-5A28F989B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50" y="3892712"/>
            <a:ext cx="5943600" cy="956310"/>
          </a:xfrm>
          <a:prstGeom prst="rect">
            <a:avLst/>
          </a:prstGeom>
        </p:spPr>
      </p:pic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53007D1B-5728-7664-F943-62434E8990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87" t="21332" r="11351" b="12660"/>
          <a:stretch/>
        </p:blipFill>
        <p:spPr>
          <a:xfrm>
            <a:off x="903250" y="910891"/>
            <a:ext cx="4806175" cy="284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29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>
          <a:extLst>
            <a:ext uri="{FF2B5EF4-FFF2-40B4-BE49-F238E27FC236}">
              <a16:creationId xmlns:a16="http://schemas.microsoft.com/office/drawing/2014/main" id="{60D12C32-7E02-C9A9-3797-5892AF1F1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4">
            <a:extLst>
              <a:ext uri="{FF2B5EF4-FFF2-40B4-BE49-F238E27FC236}">
                <a16:creationId xmlns:a16="http://schemas.microsoft.com/office/drawing/2014/main" id="{64338D6D-2B15-755E-6292-C3B962B9C0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1010" y="1516577"/>
            <a:ext cx="1321980" cy="9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V.</a:t>
            </a:r>
            <a:endParaRPr dirty="0"/>
          </a:p>
        </p:txBody>
      </p:sp>
      <p:sp>
        <p:nvSpPr>
          <p:cNvPr id="1654" name="Google Shape;1654;p24">
            <a:extLst>
              <a:ext uri="{FF2B5EF4-FFF2-40B4-BE49-F238E27FC236}">
                <a16:creationId xmlns:a16="http://schemas.microsoft.com/office/drawing/2014/main" id="{1FF24134-24EC-1652-D328-66BB94809A9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49450" y="2277523"/>
            <a:ext cx="6245100" cy="13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/>
              <a:t>Chương trình hoàn chỉnh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097378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6AC5CB91-62BC-9D93-560D-5811F1464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12EBC-667E-7BCE-A44E-475E4D69E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78" y="116385"/>
            <a:ext cx="3018395" cy="4634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EB69C-2287-75B5-B055-F878641FD1C8}"/>
              </a:ext>
            </a:extLst>
          </p:cNvPr>
          <p:cNvSpPr txBox="1"/>
          <p:nvPr/>
        </p:nvSpPr>
        <p:spPr>
          <a:xfrm>
            <a:off x="3141857" y="1481714"/>
            <a:ext cx="5503126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5.1.1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Kết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quả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SVR.</a:t>
            </a:r>
            <a:endParaRPr lang="en-US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778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>
          <a:extLst>
            <a:ext uri="{FF2B5EF4-FFF2-40B4-BE49-F238E27FC236}">
              <a16:creationId xmlns:a16="http://schemas.microsoft.com/office/drawing/2014/main" id="{E95ACDC4-04CE-C8F8-429C-AC091E2C5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26">
            <a:extLst>
              <a:ext uri="{FF2B5EF4-FFF2-40B4-BE49-F238E27FC236}">
                <a16:creationId xmlns:a16="http://schemas.microsoft.com/office/drawing/2014/main" id="{786FD77D-DA7D-F9C1-E1D9-0523D13E6D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2613" y="1497975"/>
            <a:ext cx="1214700" cy="9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VI.</a:t>
            </a:r>
            <a:endParaRPr dirty="0"/>
          </a:p>
        </p:txBody>
      </p:sp>
      <p:sp>
        <p:nvSpPr>
          <p:cNvPr id="1667" name="Google Shape;1667;p26">
            <a:extLst>
              <a:ext uri="{FF2B5EF4-FFF2-40B4-BE49-F238E27FC236}">
                <a16:creationId xmlns:a16="http://schemas.microsoft.com/office/drawing/2014/main" id="{7210668A-954F-8ED5-D303-9C17788778D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42613" y="2258925"/>
            <a:ext cx="4905600" cy="13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Kết luận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0749031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E0110B44-E855-B93D-81A6-0F667E2A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711489-2751-0E03-90E9-2F175FF754DE}"/>
              </a:ext>
            </a:extLst>
          </p:cNvPr>
          <p:cNvSpPr txBox="1"/>
          <p:nvPr/>
        </p:nvSpPr>
        <p:spPr>
          <a:xfrm>
            <a:off x="1090032" y="910569"/>
            <a:ext cx="5503126" cy="134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đoán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mức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cuốn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Nhưng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cải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thiện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mang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tốt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hơn</a:t>
            </a:r>
            <a:endParaRPr lang="en-US" sz="1800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1672;p27">
            <a:extLst>
              <a:ext uri="{FF2B5EF4-FFF2-40B4-BE49-F238E27FC236}">
                <a16:creationId xmlns:a16="http://schemas.microsoft.com/office/drawing/2014/main" id="{5F659A76-4621-184B-56B1-E6889DD90DC3}"/>
              </a:ext>
            </a:extLst>
          </p:cNvPr>
          <p:cNvSpPr txBox="1">
            <a:spLocks/>
          </p:cNvSpPr>
          <p:nvPr/>
        </p:nvSpPr>
        <p:spPr>
          <a:xfrm>
            <a:off x="801280" y="87941"/>
            <a:ext cx="7704000" cy="5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Black"/>
              <a:buNone/>
              <a:defRPr sz="60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ebo"/>
              <a:buNone/>
              <a:defRPr sz="6000" b="1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2800" b="0" dirty="0" err="1">
                <a:solidFill>
                  <a:schemeClr val="tx1"/>
                </a:solidFill>
              </a:rPr>
              <a:t>Kết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luận</a:t>
            </a:r>
            <a:endParaRPr 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405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7"/>
          <p:cNvSpPr txBox="1">
            <a:spLocks noGrp="1"/>
          </p:cNvSpPr>
          <p:nvPr>
            <p:ph type="title"/>
          </p:nvPr>
        </p:nvSpPr>
        <p:spPr>
          <a:xfrm>
            <a:off x="720000" y="2462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/>
              <a:t>Python</a:t>
            </a:r>
            <a:endParaRPr b="0" dirty="0"/>
          </a:p>
        </p:txBody>
      </p:sp>
      <p:sp>
        <p:nvSpPr>
          <p:cNvPr id="1673" name="Google Shape;1673;p27"/>
          <p:cNvSpPr txBox="1">
            <a:spLocks noGrp="1"/>
          </p:cNvSpPr>
          <p:nvPr>
            <p:ph type="subTitle" idx="1"/>
          </p:nvPr>
        </p:nvSpPr>
        <p:spPr>
          <a:xfrm>
            <a:off x="720000" y="753670"/>
            <a:ext cx="7704000" cy="4011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vi-VN" sz="1800" dirty="0" err="1">
                <a:latin typeface="Montserrat" panose="00000500000000000000" pitchFamily="2" charset="0"/>
              </a:rPr>
              <a:t>Python</a:t>
            </a:r>
            <a:r>
              <a:rPr lang="vi-VN" sz="1800" dirty="0">
                <a:latin typeface="Montserrat" panose="00000500000000000000" pitchFamily="2" charset="0"/>
              </a:rPr>
              <a:t> có nhiều thư viện hỗ trợ các bước trong quy trình học máy:</a:t>
            </a:r>
          </a:p>
          <a:p>
            <a:pPr marL="139700" indent="0">
              <a:buNone/>
            </a:pPr>
            <a:r>
              <a:rPr lang="en-US" sz="1800" b="1" dirty="0">
                <a:latin typeface="Montserrat" panose="00000500000000000000" pitchFamily="2" charset="0"/>
              </a:rPr>
              <a:t>1. </a:t>
            </a:r>
            <a:r>
              <a:rPr lang="vi-VN" sz="1800" b="1" dirty="0">
                <a:latin typeface="Montserrat" panose="00000500000000000000" pitchFamily="2" charset="0"/>
              </a:rPr>
              <a:t>Thu thập dữ liệu:</a:t>
            </a:r>
            <a:endParaRPr lang="en-US" sz="1800" b="1" dirty="0">
              <a:latin typeface="Montserrat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vi-VN" sz="1800" dirty="0" err="1">
                <a:latin typeface="Montserrat" panose="00000500000000000000" pitchFamily="2" charset="0"/>
              </a:rPr>
              <a:t>BeautifulSoup</a:t>
            </a:r>
            <a:r>
              <a:rPr lang="vi-VN" sz="1800" dirty="0">
                <a:latin typeface="Montserrat" panose="00000500000000000000" pitchFamily="2" charset="0"/>
              </a:rPr>
              <a:t>, </a:t>
            </a:r>
            <a:r>
              <a:rPr lang="vi-VN" sz="1800" dirty="0" err="1">
                <a:latin typeface="Montserrat" panose="00000500000000000000" pitchFamily="2" charset="0"/>
              </a:rPr>
              <a:t>Requests</a:t>
            </a:r>
            <a:r>
              <a:rPr lang="vi-VN" sz="1800" dirty="0">
                <a:latin typeface="Montserrat" panose="00000500000000000000" pitchFamily="2" charset="0"/>
              </a:rPr>
              <a:t> (gửi yêu cầu HTTP).</a:t>
            </a:r>
          </a:p>
          <a:p>
            <a:pPr marL="139700" indent="0">
              <a:buNone/>
            </a:pPr>
            <a:r>
              <a:rPr lang="en-US" sz="1800" b="1" dirty="0">
                <a:latin typeface="Montserrat" panose="00000500000000000000" pitchFamily="2" charset="0"/>
              </a:rPr>
              <a:t>2. </a:t>
            </a:r>
            <a:r>
              <a:rPr lang="vi-VN" sz="1800" b="1" dirty="0">
                <a:latin typeface="Montserrat" panose="00000500000000000000" pitchFamily="2" charset="0"/>
              </a:rPr>
              <a:t>Xử lý và chuẩn hóa dữ liệu:</a:t>
            </a:r>
            <a:endParaRPr lang="en-US" sz="1800" b="1" dirty="0">
              <a:latin typeface="Montserrat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0"/>
              </a:rPr>
              <a:t>P</a:t>
            </a:r>
            <a:r>
              <a:rPr lang="vi-VN" sz="1800" dirty="0" err="1">
                <a:latin typeface="Montserrat" panose="00000500000000000000" pitchFamily="2" charset="0"/>
              </a:rPr>
              <a:t>andas</a:t>
            </a:r>
            <a:r>
              <a:rPr lang="vi-VN" sz="1800" dirty="0">
                <a:latin typeface="Montserrat" panose="00000500000000000000" pitchFamily="2" charset="0"/>
              </a:rPr>
              <a:t>, </a:t>
            </a:r>
            <a:r>
              <a:rPr lang="vi-VN" sz="1800" dirty="0" err="1">
                <a:latin typeface="Montserrat" panose="00000500000000000000" pitchFamily="2" charset="0"/>
              </a:rPr>
              <a:t>NumPy</a:t>
            </a:r>
            <a:r>
              <a:rPr lang="vi-VN" sz="1800" dirty="0">
                <a:latin typeface="Montserrat" panose="00000500000000000000" pitchFamily="2" charset="0"/>
              </a:rPr>
              <a:t> (dữ liệu dạng bảng), </a:t>
            </a:r>
            <a:r>
              <a:rPr lang="vi-VN" sz="1800" dirty="0" err="1">
                <a:latin typeface="Montserrat" panose="00000500000000000000" pitchFamily="2" charset="0"/>
              </a:rPr>
              <a:t>SciPy</a:t>
            </a:r>
            <a:r>
              <a:rPr lang="vi-VN" sz="1800" dirty="0">
                <a:latin typeface="Montserrat" panose="00000500000000000000" pitchFamily="2" charset="0"/>
              </a:rPr>
              <a:t> (tính toán số)</a:t>
            </a:r>
            <a:r>
              <a:rPr lang="en-US" sz="1800" dirty="0">
                <a:latin typeface="Montserrat" panose="00000500000000000000" pitchFamily="2" charset="0"/>
              </a:rPr>
              <a:t>.</a:t>
            </a:r>
            <a:endParaRPr lang="vi-VN" sz="1800" dirty="0">
              <a:latin typeface="Montserrat" panose="00000500000000000000" pitchFamily="2" charset="0"/>
            </a:endParaRPr>
          </a:p>
          <a:p>
            <a:pPr marL="139700" indent="0">
              <a:buNone/>
            </a:pPr>
            <a:r>
              <a:rPr lang="en-US" sz="1800" b="1" dirty="0">
                <a:latin typeface="Montserrat" panose="00000500000000000000" pitchFamily="2" charset="0"/>
              </a:rPr>
              <a:t>3. </a:t>
            </a:r>
            <a:r>
              <a:rPr lang="vi-VN" sz="1800" b="1" dirty="0">
                <a:latin typeface="Montserrat" panose="00000500000000000000" pitchFamily="2" charset="0"/>
              </a:rPr>
              <a:t>Huấn luyện mô hình:</a:t>
            </a:r>
            <a:endParaRPr lang="en-US" sz="1800" b="1" dirty="0">
              <a:latin typeface="Montserrat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vi-VN" sz="1800" dirty="0" err="1">
                <a:latin typeface="Montserrat" panose="00000500000000000000" pitchFamily="2" charset="0"/>
              </a:rPr>
              <a:t>Scikit-learn</a:t>
            </a:r>
            <a:r>
              <a:rPr lang="vi-VN" sz="1800" dirty="0">
                <a:latin typeface="Montserrat" panose="00000500000000000000" pitchFamily="2" charset="0"/>
              </a:rPr>
              <a:t> (thuật toán cơ bản</a:t>
            </a:r>
            <a:r>
              <a:rPr lang="en-US" sz="1800" dirty="0">
                <a:latin typeface="Montserrat" panose="00000500000000000000" pitchFamily="2" charset="0"/>
              </a:rPr>
              <a:t>).</a:t>
            </a:r>
            <a:endParaRPr lang="vi-VN" sz="1800" dirty="0">
              <a:latin typeface="Montserrat" panose="00000500000000000000" pitchFamily="2" charset="0"/>
            </a:endParaRPr>
          </a:p>
          <a:p>
            <a:pPr marL="139700" indent="0">
              <a:buNone/>
            </a:pPr>
            <a:r>
              <a:rPr lang="en-US" sz="1800" b="1" dirty="0">
                <a:latin typeface="Montserrat" panose="00000500000000000000" pitchFamily="2" charset="0"/>
              </a:rPr>
              <a:t>4. </a:t>
            </a:r>
            <a:r>
              <a:rPr lang="vi-VN" sz="1800" b="1" dirty="0">
                <a:latin typeface="Montserrat" panose="00000500000000000000" pitchFamily="2" charset="0"/>
              </a:rPr>
              <a:t>Đánh giá và tối ưu hóa</a:t>
            </a:r>
            <a:r>
              <a:rPr lang="en-US" sz="1800" b="1" dirty="0">
                <a:latin typeface="Montserrat" panose="00000500000000000000" pitchFamily="2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800" dirty="0" err="1">
                <a:latin typeface="Montserrat" panose="00000500000000000000" pitchFamily="2" charset="0"/>
              </a:rPr>
              <a:t>Scikit-learn</a:t>
            </a:r>
            <a:r>
              <a:rPr lang="vi-VN" sz="1800" dirty="0">
                <a:latin typeface="Montserrat" panose="00000500000000000000" pitchFamily="2" charset="0"/>
              </a:rPr>
              <a:t> (đánh giá mô hình).</a:t>
            </a:r>
          </a:p>
          <a:p>
            <a:pPr marL="139700" indent="0">
              <a:buNone/>
            </a:pPr>
            <a:r>
              <a:rPr lang="en-US" sz="1800" b="1" dirty="0">
                <a:latin typeface="Montserrat" panose="00000500000000000000" pitchFamily="2" charset="0"/>
              </a:rPr>
              <a:t>5. </a:t>
            </a:r>
            <a:r>
              <a:rPr lang="vi-VN" sz="1800" b="1" dirty="0">
                <a:latin typeface="Montserrat" panose="00000500000000000000" pitchFamily="2" charset="0"/>
              </a:rPr>
              <a:t>Triển khai mô hình:</a:t>
            </a:r>
            <a:endParaRPr lang="en-US" sz="1800" b="1" dirty="0">
              <a:latin typeface="Montserrat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vi-VN" sz="1800" dirty="0" err="1">
                <a:latin typeface="Montserrat" panose="00000500000000000000" pitchFamily="2" charset="0"/>
              </a:rPr>
              <a:t>Flask</a:t>
            </a:r>
            <a:r>
              <a:rPr lang="vi-VN" sz="1800" dirty="0">
                <a:latin typeface="Montserrat" panose="00000500000000000000" pitchFamily="2" charset="0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>
          <a:extLst>
            <a:ext uri="{FF2B5EF4-FFF2-40B4-BE49-F238E27FC236}">
              <a16:creationId xmlns:a16="http://schemas.microsoft.com/office/drawing/2014/main" id="{0891C351-665E-84A5-BF3A-96C5EB05D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7">
            <a:extLst>
              <a:ext uri="{FF2B5EF4-FFF2-40B4-BE49-F238E27FC236}">
                <a16:creationId xmlns:a16="http://schemas.microsoft.com/office/drawing/2014/main" id="{13B96400-743A-24BF-32AC-4FC3F5A3A2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62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/>
              <a:t>Mô hình</a:t>
            </a:r>
            <a:endParaRPr b="0" dirty="0"/>
          </a:p>
        </p:txBody>
      </p:sp>
      <p:sp>
        <p:nvSpPr>
          <p:cNvPr id="1673" name="Google Shape;1673;p27">
            <a:extLst>
              <a:ext uri="{FF2B5EF4-FFF2-40B4-BE49-F238E27FC236}">
                <a16:creationId xmlns:a16="http://schemas.microsoft.com/office/drawing/2014/main" id="{4111EE20-7001-2A1F-2BA4-50E556467B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753670"/>
            <a:ext cx="7704000" cy="4011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2400" dirty="0" err="1">
                <a:latin typeface="Montserrat" panose="00000500000000000000" pitchFamily="2" charset="0"/>
              </a:rPr>
              <a:t>Gồm</a:t>
            </a:r>
            <a:r>
              <a:rPr lang="en-US" sz="2400" dirty="0">
                <a:latin typeface="Montserrat" panose="00000500000000000000" pitchFamily="2" charset="0"/>
              </a:rPr>
              <a:t> 3 </a:t>
            </a:r>
            <a:r>
              <a:rPr lang="en-US" sz="2400" dirty="0" err="1">
                <a:latin typeface="Montserrat" panose="00000500000000000000" pitchFamily="2" charset="0"/>
              </a:rPr>
              <a:t>mô</a:t>
            </a:r>
            <a:r>
              <a:rPr lang="en-US" sz="2400" dirty="0">
                <a:latin typeface="Montserrat" panose="00000500000000000000" pitchFamily="2" charset="0"/>
              </a:rPr>
              <a:t> </a:t>
            </a:r>
            <a:r>
              <a:rPr lang="en-US" sz="2400" dirty="0" err="1">
                <a:latin typeface="Montserrat" panose="00000500000000000000" pitchFamily="2" charset="0"/>
              </a:rPr>
              <a:t>hình</a:t>
            </a:r>
            <a:r>
              <a:rPr lang="en-US" sz="2400" dirty="0">
                <a:latin typeface="Montserrat" panose="00000500000000000000" pitchFamily="2" charset="0"/>
              </a:rPr>
              <a:t>:</a:t>
            </a:r>
          </a:p>
          <a:p>
            <a:pPr marL="139700" indent="0">
              <a:buNone/>
            </a:pPr>
            <a:r>
              <a:rPr lang="en-US" sz="2400" dirty="0">
                <a:latin typeface="Montserrat" panose="00000500000000000000" pitchFamily="2" charset="0"/>
              </a:rPr>
              <a:t>+ </a:t>
            </a:r>
            <a:r>
              <a:rPr lang="en-US" sz="24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Hồi</a:t>
            </a:r>
            <a:r>
              <a:rPr lang="en-US" sz="24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quy</a:t>
            </a:r>
            <a:r>
              <a:rPr lang="en-US" sz="24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tuyến</a:t>
            </a:r>
            <a:r>
              <a:rPr lang="en-US" sz="24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(Linear Regression)</a:t>
            </a:r>
          </a:p>
          <a:p>
            <a:pPr marL="139700" indent="0">
              <a:buNone/>
            </a:pPr>
            <a:r>
              <a:rPr lang="en-US" sz="2400" dirty="0">
                <a:latin typeface="Montserrat" panose="00000500000000000000" pitchFamily="2" charset="0"/>
              </a:rPr>
              <a:t>+ </a:t>
            </a:r>
            <a:r>
              <a:rPr lang="en-US" sz="24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MLP Regression (Multilayer Perceptron Regression)</a:t>
            </a:r>
          </a:p>
          <a:p>
            <a:pPr marL="139700" indent="0">
              <a:buNone/>
            </a:pPr>
            <a:r>
              <a:rPr lang="en-US" sz="2400" dirty="0">
                <a:latin typeface="Montserrat" panose="00000500000000000000" pitchFamily="2" charset="0"/>
              </a:rPr>
              <a:t>+ </a:t>
            </a:r>
            <a:r>
              <a:rPr lang="en-US" sz="24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Support Vector Regression (SVR)</a:t>
            </a:r>
          </a:p>
          <a:p>
            <a:pPr marL="139700" indent="0">
              <a:buNone/>
            </a:pPr>
            <a:endParaRPr lang="vi-VN" sz="24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68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26"/>
          <p:cNvSpPr txBox="1">
            <a:spLocks noGrp="1"/>
          </p:cNvSpPr>
          <p:nvPr>
            <p:ph type="title"/>
          </p:nvPr>
        </p:nvSpPr>
        <p:spPr>
          <a:xfrm>
            <a:off x="1142613" y="1497975"/>
            <a:ext cx="1214700" cy="9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II.</a:t>
            </a:r>
            <a:endParaRPr dirty="0"/>
          </a:p>
        </p:txBody>
      </p:sp>
      <p:sp>
        <p:nvSpPr>
          <p:cNvPr id="1667" name="Google Shape;1667;p26"/>
          <p:cNvSpPr txBox="1">
            <a:spLocks noGrp="1"/>
          </p:cNvSpPr>
          <p:nvPr>
            <p:ph type="title" idx="2"/>
          </p:nvPr>
        </p:nvSpPr>
        <p:spPr>
          <a:xfrm>
            <a:off x="1142613" y="2258925"/>
            <a:ext cx="4905600" cy="13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Cơ sở lý thuyết/ </a:t>
            </a:r>
            <a:r>
              <a:rPr lang="en" b="0" dirty="0"/>
              <a:t>Công nghệ liên quan</a:t>
            </a:r>
            <a:endParaRPr b="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>
          <a:extLst>
            <a:ext uri="{FF2B5EF4-FFF2-40B4-BE49-F238E27FC236}">
              <a16:creationId xmlns:a16="http://schemas.microsoft.com/office/drawing/2014/main" id="{20A45433-4DB4-C6B9-2CFF-47E4A3FDD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28">
            <a:extLst>
              <a:ext uri="{FF2B5EF4-FFF2-40B4-BE49-F238E27FC236}">
                <a16:creationId xmlns:a16="http://schemas.microsoft.com/office/drawing/2014/main" id="{45330290-53F8-C175-7D37-996E06ACA9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II. Cơ sở lý thuyết/Công nghệ liên quan</a:t>
            </a:r>
            <a:endParaRPr sz="2700" b="0" dirty="0"/>
          </a:p>
        </p:txBody>
      </p:sp>
      <p:sp>
        <p:nvSpPr>
          <p:cNvPr id="1687" name="Google Shape;1687;p28">
            <a:extLst>
              <a:ext uri="{FF2B5EF4-FFF2-40B4-BE49-F238E27FC236}">
                <a16:creationId xmlns:a16="http://schemas.microsoft.com/office/drawing/2014/main" id="{8F9B7E72-F007-F1C9-4A7E-D46C074AC2F9}"/>
              </a:ext>
            </a:extLst>
          </p:cNvPr>
          <p:cNvSpPr txBox="1"/>
          <p:nvPr/>
        </p:nvSpPr>
        <p:spPr>
          <a:xfrm>
            <a:off x="1604834" y="1799595"/>
            <a:ext cx="1655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8" name="Google Shape;1688;p28">
            <a:extLst>
              <a:ext uri="{FF2B5EF4-FFF2-40B4-BE49-F238E27FC236}">
                <a16:creationId xmlns:a16="http://schemas.microsoft.com/office/drawing/2014/main" id="{8DF4C51C-D27D-F7C5-CDDD-4765CC28753D}"/>
              </a:ext>
            </a:extLst>
          </p:cNvPr>
          <p:cNvSpPr txBox="1"/>
          <p:nvPr/>
        </p:nvSpPr>
        <p:spPr>
          <a:xfrm>
            <a:off x="1604834" y="2121756"/>
            <a:ext cx="16551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Goodreads</a:t>
            </a:r>
            <a:endParaRPr sz="1600" dirty="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689" name="Google Shape;1689;p28">
            <a:extLst>
              <a:ext uri="{FF2B5EF4-FFF2-40B4-BE49-F238E27FC236}">
                <a16:creationId xmlns:a16="http://schemas.microsoft.com/office/drawing/2014/main" id="{C32EDB7A-8D00-78D6-00B0-06678664CCD9}"/>
              </a:ext>
            </a:extLst>
          </p:cNvPr>
          <p:cNvSpPr txBox="1"/>
          <p:nvPr/>
        </p:nvSpPr>
        <p:spPr>
          <a:xfrm>
            <a:off x="3751584" y="1799595"/>
            <a:ext cx="16557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0" name="Google Shape;1690;p28">
            <a:extLst>
              <a:ext uri="{FF2B5EF4-FFF2-40B4-BE49-F238E27FC236}">
                <a16:creationId xmlns:a16="http://schemas.microsoft.com/office/drawing/2014/main" id="{19C6AF68-6E55-6729-53E8-2AAFE69B02F7}"/>
              </a:ext>
            </a:extLst>
          </p:cNvPr>
          <p:cNvSpPr txBox="1"/>
          <p:nvPr/>
        </p:nvSpPr>
        <p:spPr>
          <a:xfrm>
            <a:off x="3751584" y="2121758"/>
            <a:ext cx="16557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Python</a:t>
            </a:r>
            <a:endParaRPr sz="1600" dirty="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691" name="Google Shape;1691;p28">
            <a:extLst>
              <a:ext uri="{FF2B5EF4-FFF2-40B4-BE49-F238E27FC236}">
                <a16:creationId xmlns:a16="http://schemas.microsoft.com/office/drawing/2014/main" id="{4E00C855-15EE-4E76-AC65-DCA51953B82C}"/>
              </a:ext>
            </a:extLst>
          </p:cNvPr>
          <p:cNvSpPr txBox="1"/>
          <p:nvPr/>
        </p:nvSpPr>
        <p:spPr>
          <a:xfrm>
            <a:off x="5898934" y="1799589"/>
            <a:ext cx="1655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2" name="Google Shape;1692;p28">
            <a:extLst>
              <a:ext uri="{FF2B5EF4-FFF2-40B4-BE49-F238E27FC236}">
                <a16:creationId xmlns:a16="http://schemas.microsoft.com/office/drawing/2014/main" id="{9D6B50A8-5885-9493-0FB1-EC22A7C316CB}"/>
              </a:ext>
            </a:extLst>
          </p:cNvPr>
          <p:cNvSpPr txBox="1"/>
          <p:nvPr/>
        </p:nvSpPr>
        <p:spPr>
          <a:xfrm>
            <a:off x="5898934" y="2121752"/>
            <a:ext cx="16551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Mô hình</a:t>
            </a:r>
            <a:endParaRPr sz="1600" dirty="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1693" name="Google Shape;1693;p28">
            <a:extLst>
              <a:ext uri="{FF2B5EF4-FFF2-40B4-BE49-F238E27FC236}">
                <a16:creationId xmlns:a16="http://schemas.microsoft.com/office/drawing/2014/main" id="{9F63CEFC-9310-2584-D685-9B105C42FD08}"/>
              </a:ext>
            </a:extLst>
          </p:cNvPr>
          <p:cNvCxnSpPr>
            <a:stCxn id="1687" idx="3"/>
            <a:endCxn id="1689" idx="1"/>
          </p:cNvCxnSpPr>
          <p:nvPr/>
        </p:nvCxnSpPr>
        <p:spPr>
          <a:xfrm>
            <a:off x="3259934" y="2009745"/>
            <a:ext cx="4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94" name="Google Shape;1694;p28">
            <a:extLst>
              <a:ext uri="{FF2B5EF4-FFF2-40B4-BE49-F238E27FC236}">
                <a16:creationId xmlns:a16="http://schemas.microsoft.com/office/drawing/2014/main" id="{6065AA58-77C4-9EC7-6E69-5D08F033B24B}"/>
              </a:ext>
            </a:extLst>
          </p:cNvPr>
          <p:cNvCxnSpPr>
            <a:stCxn id="1689" idx="3"/>
            <a:endCxn id="1691" idx="1"/>
          </p:cNvCxnSpPr>
          <p:nvPr/>
        </p:nvCxnSpPr>
        <p:spPr>
          <a:xfrm>
            <a:off x="5407284" y="2009745"/>
            <a:ext cx="4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86395964"/>
      </p:ext>
    </p:extLst>
  </p:cSld>
  <p:clrMapOvr>
    <a:masterClrMapping/>
  </p:clrMapOvr>
</p:sld>
</file>

<file path=ppt/theme/theme1.xml><?xml version="1.0" encoding="utf-8"?>
<a:theme xmlns:a="http://schemas.openxmlformats.org/drawingml/2006/main" name="The Fundamental Theorem of Calculus by Slidesgo">
  <a:themeElements>
    <a:clrScheme name="Simple Light">
      <a:dk1>
        <a:srgbClr val="212121"/>
      </a:dk1>
      <a:lt1>
        <a:srgbClr val="FFFFFF"/>
      </a:lt1>
      <a:dk2>
        <a:srgbClr val="F9EDF7"/>
      </a:dk2>
      <a:lt2>
        <a:srgbClr val="FFC5BD"/>
      </a:lt2>
      <a:accent1>
        <a:srgbClr val="FF8D83"/>
      </a:accent1>
      <a:accent2>
        <a:srgbClr val="E8A63A"/>
      </a:accent2>
      <a:accent3>
        <a:srgbClr val="455A93"/>
      </a:accent3>
      <a:accent4>
        <a:srgbClr val="FDFCFD"/>
      </a:accent4>
      <a:accent5>
        <a:srgbClr val="FDFCFD"/>
      </a:accent5>
      <a:accent6>
        <a:srgbClr val="FDFCFD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2944</Words>
  <Application>Microsoft Office PowerPoint</Application>
  <PresentationFormat>On-screen Show (16:9)</PresentationFormat>
  <Paragraphs>245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Actor</vt:lpstr>
      <vt:lpstr>Symbol</vt:lpstr>
      <vt:lpstr>Nunito Light</vt:lpstr>
      <vt:lpstr>Cambria Math</vt:lpstr>
      <vt:lpstr>Arial</vt:lpstr>
      <vt:lpstr>Montserrat</vt:lpstr>
      <vt:lpstr>Libre Franklin Black</vt:lpstr>
      <vt:lpstr>DM Sans</vt:lpstr>
      <vt:lpstr>Aptos</vt:lpstr>
      <vt:lpstr>Times New Roman</vt:lpstr>
      <vt:lpstr>Roboto</vt:lpstr>
      <vt:lpstr>The Fundamental Theorem of Calculus by Slidesgo</vt:lpstr>
      <vt:lpstr>Dự đoán rating của một cuốn sách Nhóm 5</vt:lpstr>
      <vt:lpstr>Nội Dung</vt:lpstr>
      <vt:lpstr>I.</vt:lpstr>
      <vt:lpstr>I. Giới thiệu</vt:lpstr>
      <vt:lpstr>Goodreads</vt:lpstr>
      <vt:lpstr>Python</vt:lpstr>
      <vt:lpstr>Mô hình</vt:lpstr>
      <vt:lpstr>II.</vt:lpstr>
      <vt:lpstr>II. Cơ sở lý thuyết/Công nghệ liên quan</vt:lpstr>
      <vt:lpstr>Goodread</vt:lpstr>
      <vt:lpstr>Python</vt:lpstr>
      <vt:lpstr>Mô hình</vt:lpstr>
      <vt:lpstr>Mô hình</vt:lpstr>
      <vt:lpstr>Mô hình</vt:lpstr>
      <vt:lpstr>III.</vt:lpstr>
      <vt:lpstr>Nội dung</vt:lpstr>
      <vt:lpstr>Thu thập dữ liệu</vt:lpstr>
      <vt:lpstr>Thu thập dữ liệu</vt:lpstr>
      <vt:lpstr>Thu thập dữ liệu</vt:lpstr>
      <vt:lpstr>Xử lý dữ liệu</vt:lpstr>
      <vt:lpstr>Xử lý dữ liệu</vt:lpstr>
      <vt:lpstr>PowerPoint Presentation</vt:lpstr>
      <vt:lpstr>Trực quan hóa dữ liệu</vt:lpstr>
      <vt:lpstr>Huấn luyện dữ liệu</vt:lpstr>
      <vt:lpstr>Đánh giá mô hình</vt:lpstr>
      <vt:lpstr>IV.</vt:lpstr>
      <vt:lpstr>Thu thập dữ liệu</vt:lpstr>
      <vt:lpstr>Thu thập dữ liệu</vt:lpstr>
      <vt:lpstr>Thu thập dữ liệu</vt:lpstr>
      <vt:lpstr>Thu thập dữ liệu</vt:lpstr>
      <vt:lpstr>1. Import thư viện pandas với alias là pd</vt:lpstr>
      <vt:lpstr>2. Thực hiện đọc các file đã thu thập dữ liệu từ https://www.goodreads.com</vt:lpstr>
      <vt:lpstr>3. Bước làm sạch dữ liệu (data cleaning) Loại bỏ những dòng dữ liệu bị trùng lặp</vt:lpstr>
      <vt:lpstr>3. Bước làm sạch dữ liệu (data cleaning) Cho giá trị của các cột về cùng một kiểu dữ liệu. </vt:lpstr>
      <vt:lpstr>3. Bước làm sạch dữ liệu (data cleaning) Loại bỏ các cột và hàng trong bảng dữ liệu dựa trên tỷ lệ giá trị thiếu (NaN). Các cột có hơn 50% giá trị NaN sẽ bị loại bỏ, và sau đó các hàng có hơn 50% giá trị NaN cũng sẽ bị loại bỏ. </vt:lpstr>
      <vt:lpstr>3. Bước làm sạch dữ liệu (data cleaning) Loại bỏ các cột và hàng trong bảng dữ liệu dựa trên tỷ lệ giá trị thiếu (NaN). Các cột có hơn 50% giá trị NaN sẽ bị loại bỏ, và sau đó các hàng có hơn 50% giá trị NaN cũng sẽ bị loại bỏ. </vt:lpstr>
      <vt:lpstr>3. Bước làm sạch dữ liệu (data cleaning) Loại bỏ các cột không liên quan đến việc đánh giá. </vt:lpstr>
      <vt:lpstr>3. Bước làm sạch dữ liệu (data cleaning) Xử lý giá trị thiếu NaN trong cột ‘followers’ bằng cách thay chúng bằng giá trị ‘0’  </vt:lpstr>
      <vt:lpstr>3. Bước làm sạch dữ liệu (data cleaning) Loại bỏ các cột có nhiều giá trị độc nhất.   </vt:lpstr>
      <vt:lpstr>4. Chuẩn hóa dữ liệu Chuẩn hóa dữ liệu của một cột về một thể thống nhất, chuyển đổi dữ liệu định tính sang dữ liệu định lượng.   </vt:lpstr>
      <vt:lpstr>4. Chuẩn hóa dữ liệu Chuẩn hóa dữ liệu của một cột về một thể thống nhất, chuyển đổi dữ liệu định tính sang dữ liệu định lượng.   </vt:lpstr>
      <vt:lpstr>4. Chuẩn hóa dữ liệu Chuẩn hóa dữ liệu của một cột về một thể thống nhất, chuyển đổi dữ liệu định tính sang dữ liệu định lượng.   </vt:lpstr>
      <vt:lpstr>4. Chuẩn hóa dữ liệu Chuẩn hóa dữ liệu của một cột về một thể thống nhất, chuyển đổi dữ liệu định tính sang dữ liệu định lượng.   </vt:lpstr>
      <vt:lpstr>4. Chuẩn hóa dữ liệu Chuẩn hóa dữ liệu của một cột về một thể thống nhất, chuyển đổi dữ liệu định tính sang dữ liệu định lượng.   </vt:lpstr>
      <vt:lpstr>4. Chuẩn hóa dữ liệu Chuẩn hóa dữ liệu của một cột về một thể thống nhất, chuyển đổi dữ liệu định tính sang dữ liệu định lượng.   </vt:lpstr>
      <vt:lpstr>4. Chuẩn hóa dữ liệu Chuẩn hóa dữ liệu của một cột về một thể thống nhất, chuyển đổi dữ liệu định tính sang dữ liệu định lượng.   </vt:lpstr>
      <vt:lpstr>PowerPoint Presentation</vt:lpstr>
      <vt:lpstr>PowerPoint Presentation</vt:lpstr>
      <vt:lpstr>PowerPoint Presentation</vt:lpstr>
      <vt:lpstr>PowerPoint Presentation</vt:lpstr>
      <vt:lpstr>V.</vt:lpstr>
      <vt:lpstr>PowerPoint Presentation</vt:lpstr>
      <vt:lpstr>VI.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Tô Phan Kiều Thương</dc:creator>
  <cp:lastModifiedBy>NGUYEN THANH LONG</cp:lastModifiedBy>
  <cp:revision>27</cp:revision>
  <dcterms:modified xsi:type="dcterms:W3CDTF">2024-10-21T12:29:45Z</dcterms:modified>
</cp:coreProperties>
</file>